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6" r:id="rId3"/>
    <p:sldId id="257" r:id="rId4"/>
    <p:sldId id="260" r:id="rId5"/>
    <p:sldId id="261" r:id="rId6"/>
    <p:sldId id="290" r:id="rId7"/>
    <p:sldId id="262" r:id="rId8"/>
    <p:sldId id="289" r:id="rId9"/>
    <p:sldId id="284" r:id="rId10"/>
    <p:sldId id="285" r:id="rId11"/>
    <p:sldId id="286" r:id="rId12"/>
    <p:sldId id="287" r:id="rId13"/>
    <p:sldId id="288" r:id="rId14"/>
    <p:sldId id="291" r:id="rId15"/>
    <p:sldId id="292" r:id="rId16"/>
    <p:sldId id="263" r:id="rId17"/>
    <p:sldId id="264" r:id="rId18"/>
    <p:sldId id="295" r:id="rId19"/>
    <p:sldId id="293" r:id="rId20"/>
    <p:sldId id="265" r:id="rId21"/>
    <p:sldId id="281" r:id="rId22"/>
    <p:sldId id="279" r:id="rId23"/>
  </p:sldIdLst>
  <p:sldSz cx="9144000" cy="6858000" type="screen4x3"/>
  <p:notesSz cx="6858000" cy="9144000"/>
  <p:defaultTextStyle>
    <a:lvl1pPr marL="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E909"/>
    <a:srgbClr val="F2CAEA"/>
    <a:srgbClr val="777777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76523" autoAdjust="0"/>
  </p:normalViewPr>
  <p:slideViewPr>
    <p:cSldViewPr>
      <p:cViewPr>
        <p:scale>
          <a:sx n="66" d="100"/>
          <a:sy n="66" d="100"/>
        </p:scale>
        <p:origin x="-1494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1" d="100"/>
          <a:sy n="71" d="100"/>
        </p:scale>
        <p:origin x="-2520" y="78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5D35E0-9A5D-4EB8-8A48-4ED52D2D6EAC}" type="doc">
      <dgm:prSet loTypeId="urn:microsoft.com/office/officeart/2005/8/layout/hierarchy4#2" loCatId="hierarchy" qsTypeId="urn:microsoft.com/office/officeart/2005/8/quickstyle/3d5#1" qsCatId="3D" csTypeId="urn:microsoft.com/office/officeart/2005/8/colors/colorful1" csCatId="colorful" phldr="1"/>
      <dgm:spPr/>
      <dgm:t>
        <a:bodyPr/>
        <a:lstStyle>
          <a:extLst/>
        </a:lstStyle>
        <a:p>
          <a:endParaRPr lang="it-IT"/>
        </a:p>
      </dgm:t>
    </dgm:pt>
    <dgm:pt modelId="{F9A846BA-06FB-46AF-80ED-5EA0073A08FA}">
      <dgm:prSet phldrT="[Text]"/>
      <dgm:spPr>
        <a:solidFill>
          <a:srgbClr val="24E909"/>
        </a:solidFill>
      </dgm:spPr>
      <dgm:t>
        <a:bodyPr/>
        <a:lstStyle>
          <a:extLst/>
        </a:lstStyle>
        <a:p>
          <a:r>
            <a:rPr lang="it-IT" b="1" dirty="0" smtClean="0"/>
            <a:t>IN 4 PASSI</a:t>
          </a:r>
          <a:endParaRPr lang="it-IT" b="1" dirty="0"/>
        </a:p>
      </dgm:t>
    </dgm:pt>
    <dgm:pt modelId="{867140E2-327F-4343-AA77-39B40F758E20}" type="parTrans" cxnId="{E0A59ECF-A5D6-4165-81D6-37160CDE59E0}">
      <dgm:prSet/>
      <dgm:spPr/>
      <dgm:t>
        <a:bodyPr/>
        <a:lstStyle>
          <a:extLst/>
        </a:lstStyle>
        <a:p>
          <a:endParaRPr lang="it-IT"/>
        </a:p>
      </dgm:t>
    </dgm:pt>
    <dgm:pt modelId="{D054D334-137E-4116-BF8C-3B5A64D95A38}" type="sibTrans" cxnId="{E0A59ECF-A5D6-4165-81D6-37160CDE59E0}">
      <dgm:prSet/>
      <dgm:spPr/>
      <dgm:t>
        <a:bodyPr/>
        <a:lstStyle>
          <a:extLst/>
        </a:lstStyle>
        <a:p>
          <a:endParaRPr lang="it-IT"/>
        </a:p>
      </dgm:t>
    </dgm:pt>
    <dgm:pt modelId="{F158A836-9807-4BB5-96D7-55AAE48F5E54}">
      <dgm:prSet phldrT="[Text]"/>
      <dgm:spPr/>
      <dgm:t>
        <a:bodyPr/>
        <a:lstStyle>
          <a:extLst/>
        </a:lstStyle>
        <a:p>
          <a:r>
            <a:rPr lang="it-IT" b="1" dirty="0" smtClean="0"/>
            <a:t>L’ARCHITETTO SI SPECIALIZZA NELL’HOUSING MICROFINANCE</a:t>
          </a:r>
          <a:endParaRPr lang="it-IT" b="1" dirty="0"/>
        </a:p>
      </dgm:t>
    </dgm:pt>
    <dgm:pt modelId="{558C0938-D0E9-4B08-AF25-06F808A3FD1D}" type="parTrans" cxnId="{5DEF2495-9985-44C6-8EDA-3F14AE904248}">
      <dgm:prSet/>
      <dgm:spPr/>
      <dgm:t>
        <a:bodyPr/>
        <a:lstStyle>
          <a:extLst/>
        </a:lstStyle>
        <a:p>
          <a:endParaRPr lang="it-IT"/>
        </a:p>
      </dgm:t>
    </dgm:pt>
    <dgm:pt modelId="{641FD4FB-DEB5-4BAD-8DE6-FF7449A706FD}" type="sibTrans" cxnId="{5DEF2495-9985-44C6-8EDA-3F14AE904248}">
      <dgm:prSet/>
      <dgm:spPr/>
      <dgm:t>
        <a:bodyPr/>
        <a:lstStyle>
          <a:extLst/>
        </a:lstStyle>
        <a:p>
          <a:endParaRPr lang="it-IT"/>
        </a:p>
      </dgm:t>
    </dgm:pt>
    <dgm:pt modelId="{1D5437B4-AE63-4725-B3BF-757CE9D3B51A}">
      <dgm:prSet phldrT="[Text]"/>
      <dgm:spPr/>
      <dgm:t>
        <a:bodyPr/>
        <a:lstStyle>
          <a:extLst/>
        </a:lstStyle>
        <a:p>
          <a:r>
            <a:rPr lang="it-IT" b="1" dirty="0" smtClean="0"/>
            <a:t>FORMULA INSIEME AL PROPRIETARIO LA RICHIESTA PER L’HOUSING MICROFINANCE</a:t>
          </a:r>
          <a:endParaRPr lang="it-IT" b="1" dirty="0"/>
        </a:p>
      </dgm:t>
    </dgm:pt>
    <dgm:pt modelId="{EE3EA5B9-D085-48DC-A4C9-23E6FD27D486}" type="parTrans" cxnId="{1890C31B-6C5A-492A-B02D-6A7C8BDE111A}">
      <dgm:prSet/>
      <dgm:spPr/>
      <dgm:t>
        <a:bodyPr/>
        <a:lstStyle>
          <a:extLst/>
        </a:lstStyle>
        <a:p>
          <a:endParaRPr lang="it-IT"/>
        </a:p>
      </dgm:t>
    </dgm:pt>
    <dgm:pt modelId="{77151872-762C-4E0C-84E2-38FC583BA821}" type="sibTrans" cxnId="{1890C31B-6C5A-492A-B02D-6A7C8BDE111A}">
      <dgm:prSet/>
      <dgm:spPr/>
      <dgm:t>
        <a:bodyPr/>
        <a:lstStyle>
          <a:extLst/>
        </a:lstStyle>
        <a:p>
          <a:endParaRPr lang="it-IT"/>
        </a:p>
      </dgm:t>
    </dgm:pt>
    <dgm:pt modelId="{F4DD7773-E0F0-4CA0-AE12-39FE24E2D38B}">
      <dgm:prSet phldrT="[Text]"/>
      <dgm:spPr/>
      <dgm:t>
        <a:bodyPr/>
        <a:lstStyle>
          <a:extLst/>
        </a:lstStyle>
        <a:p>
          <a:r>
            <a:rPr lang="it-IT" b="1" dirty="0" smtClean="0"/>
            <a:t>IL MICROCREDITO VIENE APPROVATO</a:t>
          </a:r>
          <a:endParaRPr lang="it-IT" b="1" dirty="0"/>
        </a:p>
      </dgm:t>
    </dgm:pt>
    <dgm:pt modelId="{5EB1A185-9242-4C2E-BC90-611B22CE7796}" type="parTrans" cxnId="{71F9C174-A9A7-4C4B-82AD-F0A584F94B69}">
      <dgm:prSet/>
      <dgm:spPr/>
      <dgm:t>
        <a:bodyPr/>
        <a:lstStyle>
          <a:extLst/>
        </a:lstStyle>
        <a:p>
          <a:endParaRPr lang="it-IT"/>
        </a:p>
      </dgm:t>
    </dgm:pt>
    <dgm:pt modelId="{BDF0DF6A-C77C-48ED-8BA1-44B4EE5AE580}" type="sibTrans" cxnId="{71F9C174-A9A7-4C4B-82AD-F0A584F94B69}">
      <dgm:prSet/>
      <dgm:spPr/>
      <dgm:t>
        <a:bodyPr/>
        <a:lstStyle>
          <a:extLst/>
        </a:lstStyle>
        <a:p>
          <a:endParaRPr lang="it-IT"/>
        </a:p>
      </dgm:t>
    </dgm:pt>
    <dgm:pt modelId="{E7099059-3858-4031-AA26-70F1AE740B29}">
      <dgm:prSet phldrT="[Text]"/>
      <dgm:spPr/>
      <dgm:t>
        <a:bodyPr/>
        <a:lstStyle>
          <a:extLst/>
        </a:lstStyle>
        <a:p>
          <a:r>
            <a:rPr lang="it-IT" b="1" dirty="0" smtClean="0"/>
            <a:t>IL TUTOR </a:t>
          </a:r>
          <a:r>
            <a:rPr lang="it-IT" b="1" dirty="0" err="1" smtClean="0"/>
            <a:t>DI</a:t>
          </a:r>
          <a:r>
            <a:rPr lang="it-IT" b="1" dirty="0" smtClean="0"/>
            <a:t> SOSTEGNO AL PROGETTO VIENE ASSEGNATO DALL’ENM</a:t>
          </a:r>
          <a:endParaRPr lang="it-IT" b="1" dirty="0"/>
        </a:p>
      </dgm:t>
    </dgm:pt>
    <dgm:pt modelId="{2AD9F856-1FCF-4306-9F3B-5565B9795A99}" type="parTrans" cxnId="{C6BE03DB-B2D6-41F0-AD77-FF31B62F1DBE}">
      <dgm:prSet/>
      <dgm:spPr/>
      <dgm:t>
        <a:bodyPr/>
        <a:lstStyle>
          <a:extLst/>
        </a:lstStyle>
        <a:p>
          <a:endParaRPr lang="it-IT"/>
        </a:p>
      </dgm:t>
    </dgm:pt>
    <dgm:pt modelId="{05C988DA-E2F2-414D-AFF5-AF61883FBE3F}" type="sibTrans" cxnId="{C6BE03DB-B2D6-41F0-AD77-FF31B62F1DBE}">
      <dgm:prSet/>
      <dgm:spPr/>
      <dgm:t>
        <a:bodyPr/>
        <a:lstStyle>
          <a:extLst/>
        </a:lstStyle>
        <a:p>
          <a:endParaRPr lang="it-IT"/>
        </a:p>
      </dgm:t>
    </dgm:pt>
    <dgm:pt modelId="{31F49077-DBE9-44A1-A1DC-E5B1FCF7A0AB}" type="pres">
      <dgm:prSet presAssocID="{105D35E0-9A5D-4EB8-8A48-4ED52D2D6EA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>
          <a:extLst/>
        </a:lstStyle>
        <a:p>
          <a:endParaRPr lang="it-IT"/>
        </a:p>
      </dgm:t>
    </dgm:pt>
    <dgm:pt modelId="{C18E4812-C36C-4299-A23F-F302133DE763}" type="pres">
      <dgm:prSet presAssocID="{F9A846BA-06FB-46AF-80ED-5EA0073A08FA}" presName="vertOne" presStyleCnt="0"/>
      <dgm:spPr/>
      <dgm:t>
        <a:bodyPr/>
        <a:lstStyle>
          <a:extLst/>
        </a:lstStyle>
        <a:p>
          <a:endParaRPr lang="it-IT"/>
        </a:p>
      </dgm:t>
    </dgm:pt>
    <dgm:pt modelId="{C09C4BAB-D6A7-468D-B07E-BB5310B681B1}" type="pres">
      <dgm:prSet presAssocID="{F9A846BA-06FB-46AF-80ED-5EA0073A08FA}" presName="txOne" presStyleLbl="node0" presStyleIdx="0" presStyleCnt="1" custLinFactNeighborX="1308" custLinFactNeighborY="-3264">
        <dgm:presLayoutVars>
          <dgm:chPref val="3"/>
        </dgm:presLayoutVars>
      </dgm:prSet>
      <dgm:spPr/>
      <dgm:t>
        <a:bodyPr/>
        <a:lstStyle>
          <a:extLst/>
        </a:lstStyle>
        <a:p>
          <a:endParaRPr lang="it-IT"/>
        </a:p>
      </dgm:t>
    </dgm:pt>
    <dgm:pt modelId="{18A19349-6365-47F8-835F-0C81437E72A0}" type="pres">
      <dgm:prSet presAssocID="{F9A846BA-06FB-46AF-80ED-5EA0073A08FA}" presName="parTransOne" presStyleCnt="0"/>
      <dgm:spPr/>
      <dgm:t>
        <a:bodyPr/>
        <a:lstStyle>
          <a:extLst/>
        </a:lstStyle>
        <a:p>
          <a:endParaRPr lang="it-IT"/>
        </a:p>
      </dgm:t>
    </dgm:pt>
    <dgm:pt modelId="{C5AC6143-59D1-4B00-BB54-9411E2A2B7A8}" type="pres">
      <dgm:prSet presAssocID="{F9A846BA-06FB-46AF-80ED-5EA0073A08FA}" presName="horzOne" presStyleCnt="0"/>
      <dgm:spPr/>
      <dgm:t>
        <a:bodyPr/>
        <a:lstStyle>
          <a:extLst/>
        </a:lstStyle>
        <a:p>
          <a:endParaRPr lang="it-IT"/>
        </a:p>
      </dgm:t>
    </dgm:pt>
    <dgm:pt modelId="{4A9763C1-EDA1-45C9-8C0D-0D8BCFBFE4CE}" type="pres">
      <dgm:prSet presAssocID="{F158A836-9807-4BB5-96D7-55AAE48F5E54}" presName="vertTwo" presStyleCnt="0"/>
      <dgm:spPr/>
      <dgm:t>
        <a:bodyPr/>
        <a:lstStyle>
          <a:extLst/>
        </a:lstStyle>
        <a:p>
          <a:endParaRPr lang="it-IT"/>
        </a:p>
      </dgm:t>
    </dgm:pt>
    <dgm:pt modelId="{65D17466-8AE6-4EF6-80A3-4A2D022A1AF2}" type="pres">
      <dgm:prSet presAssocID="{F158A836-9807-4BB5-96D7-55AAE48F5E54}" presName="txTwo" presStyleLbl="node2" presStyleIdx="0" presStyleCnt="4">
        <dgm:presLayoutVars>
          <dgm:chPref val="3"/>
        </dgm:presLayoutVars>
      </dgm:prSet>
      <dgm:spPr/>
      <dgm:t>
        <a:bodyPr/>
        <a:lstStyle>
          <a:extLst/>
        </a:lstStyle>
        <a:p>
          <a:endParaRPr lang="it-IT"/>
        </a:p>
      </dgm:t>
    </dgm:pt>
    <dgm:pt modelId="{43B90D46-2F30-46ED-8AD5-00925FB7223A}" type="pres">
      <dgm:prSet presAssocID="{F158A836-9807-4BB5-96D7-55AAE48F5E54}" presName="parTransTwo" presStyleCnt="0"/>
      <dgm:spPr/>
      <dgm:t>
        <a:bodyPr/>
        <a:lstStyle>
          <a:extLst/>
        </a:lstStyle>
        <a:p>
          <a:endParaRPr lang="it-IT"/>
        </a:p>
      </dgm:t>
    </dgm:pt>
    <dgm:pt modelId="{5265AFDA-E228-4DDC-9FDB-99B5739E8799}" type="pres">
      <dgm:prSet presAssocID="{F158A836-9807-4BB5-96D7-55AAE48F5E54}" presName="horzTwo" presStyleCnt="0"/>
      <dgm:spPr/>
      <dgm:t>
        <a:bodyPr/>
        <a:lstStyle>
          <a:extLst/>
        </a:lstStyle>
        <a:p>
          <a:endParaRPr lang="it-IT"/>
        </a:p>
      </dgm:t>
    </dgm:pt>
    <dgm:pt modelId="{34141CC7-894D-4C91-ABB5-790C952BBCF1}" type="pres">
      <dgm:prSet presAssocID="{641FD4FB-DEB5-4BAD-8DE6-FF7449A706FD}" presName="sibSpaceTwo" presStyleCnt="0"/>
      <dgm:spPr/>
      <dgm:t>
        <a:bodyPr/>
        <a:lstStyle>
          <a:extLst/>
        </a:lstStyle>
        <a:p>
          <a:endParaRPr lang="it-IT"/>
        </a:p>
      </dgm:t>
    </dgm:pt>
    <dgm:pt modelId="{4DBD85E0-526A-433E-AA20-844244992F90}" type="pres">
      <dgm:prSet presAssocID="{1D5437B4-AE63-4725-B3BF-757CE9D3B51A}" presName="vertTwo" presStyleCnt="0"/>
      <dgm:spPr/>
      <dgm:t>
        <a:bodyPr/>
        <a:lstStyle>
          <a:extLst/>
        </a:lstStyle>
        <a:p>
          <a:endParaRPr lang="it-IT"/>
        </a:p>
      </dgm:t>
    </dgm:pt>
    <dgm:pt modelId="{D1C32F7D-B459-45E7-8599-1C37444288A4}" type="pres">
      <dgm:prSet presAssocID="{1D5437B4-AE63-4725-B3BF-757CE9D3B51A}" presName="txTwo" presStyleLbl="node2" presStyleIdx="1" presStyleCnt="4">
        <dgm:presLayoutVars>
          <dgm:chPref val="3"/>
        </dgm:presLayoutVars>
      </dgm:prSet>
      <dgm:spPr/>
      <dgm:t>
        <a:bodyPr/>
        <a:lstStyle>
          <a:extLst/>
        </a:lstStyle>
        <a:p>
          <a:endParaRPr lang="it-IT"/>
        </a:p>
      </dgm:t>
    </dgm:pt>
    <dgm:pt modelId="{5D2D5C49-3FCA-409B-A2C5-D92FC98F2CAA}" type="pres">
      <dgm:prSet presAssocID="{1D5437B4-AE63-4725-B3BF-757CE9D3B51A}" presName="parTransTwo" presStyleCnt="0"/>
      <dgm:spPr/>
      <dgm:t>
        <a:bodyPr/>
        <a:lstStyle>
          <a:extLst/>
        </a:lstStyle>
        <a:p>
          <a:endParaRPr lang="it-IT"/>
        </a:p>
      </dgm:t>
    </dgm:pt>
    <dgm:pt modelId="{626C0D09-BFC6-4CE1-B7D1-362C534ADE8D}" type="pres">
      <dgm:prSet presAssocID="{1D5437B4-AE63-4725-B3BF-757CE9D3B51A}" presName="horzTwo" presStyleCnt="0"/>
      <dgm:spPr/>
      <dgm:t>
        <a:bodyPr/>
        <a:lstStyle>
          <a:extLst/>
        </a:lstStyle>
        <a:p>
          <a:endParaRPr lang="it-IT"/>
        </a:p>
      </dgm:t>
    </dgm:pt>
    <dgm:pt modelId="{446599AB-B680-4B28-82B7-0593C47118C8}" type="pres">
      <dgm:prSet presAssocID="{77151872-762C-4E0C-84E2-38FC583BA821}" presName="sibSpaceTwo" presStyleCnt="0"/>
      <dgm:spPr/>
      <dgm:t>
        <a:bodyPr/>
        <a:lstStyle>
          <a:extLst/>
        </a:lstStyle>
        <a:p>
          <a:endParaRPr lang="it-IT"/>
        </a:p>
      </dgm:t>
    </dgm:pt>
    <dgm:pt modelId="{65C5EE98-B3C9-4E5C-8CBF-883A24D98EC7}" type="pres">
      <dgm:prSet presAssocID="{F4DD7773-E0F0-4CA0-AE12-39FE24E2D38B}" presName="vertTwo" presStyleCnt="0"/>
      <dgm:spPr/>
      <dgm:t>
        <a:bodyPr/>
        <a:lstStyle>
          <a:extLst/>
        </a:lstStyle>
        <a:p>
          <a:endParaRPr lang="it-IT"/>
        </a:p>
      </dgm:t>
    </dgm:pt>
    <dgm:pt modelId="{5C53023D-DA3B-429C-A637-D4C76DD550B7}" type="pres">
      <dgm:prSet presAssocID="{F4DD7773-E0F0-4CA0-AE12-39FE24E2D38B}" presName="txTwo" presStyleLbl="node2" presStyleIdx="2" presStyleCnt="4">
        <dgm:presLayoutVars>
          <dgm:chPref val="3"/>
        </dgm:presLayoutVars>
      </dgm:prSet>
      <dgm:spPr/>
      <dgm:t>
        <a:bodyPr/>
        <a:lstStyle>
          <a:extLst/>
        </a:lstStyle>
        <a:p>
          <a:endParaRPr lang="it-IT"/>
        </a:p>
      </dgm:t>
    </dgm:pt>
    <dgm:pt modelId="{8D10DD1F-A51D-4898-B8C6-0BEA1FF0195A}" type="pres">
      <dgm:prSet presAssocID="{F4DD7773-E0F0-4CA0-AE12-39FE24E2D38B}" presName="parTransTwo" presStyleCnt="0"/>
      <dgm:spPr/>
      <dgm:t>
        <a:bodyPr/>
        <a:lstStyle>
          <a:extLst/>
        </a:lstStyle>
        <a:p>
          <a:endParaRPr lang="it-IT"/>
        </a:p>
      </dgm:t>
    </dgm:pt>
    <dgm:pt modelId="{58BE194D-6F64-4005-9BF5-B80B19E05BEF}" type="pres">
      <dgm:prSet presAssocID="{F4DD7773-E0F0-4CA0-AE12-39FE24E2D38B}" presName="horzTwo" presStyleCnt="0"/>
      <dgm:spPr/>
      <dgm:t>
        <a:bodyPr/>
        <a:lstStyle>
          <a:extLst/>
        </a:lstStyle>
        <a:p>
          <a:endParaRPr lang="it-IT"/>
        </a:p>
      </dgm:t>
    </dgm:pt>
    <dgm:pt modelId="{D7003DC4-A656-4909-B2FF-FAA6419ACEC7}" type="pres">
      <dgm:prSet presAssocID="{BDF0DF6A-C77C-48ED-8BA1-44B4EE5AE580}" presName="sibSpaceTwo" presStyleCnt="0"/>
      <dgm:spPr/>
      <dgm:t>
        <a:bodyPr/>
        <a:lstStyle>
          <a:extLst/>
        </a:lstStyle>
        <a:p>
          <a:endParaRPr lang="it-IT"/>
        </a:p>
      </dgm:t>
    </dgm:pt>
    <dgm:pt modelId="{12A9463C-744C-4DE4-8E88-C6444D940494}" type="pres">
      <dgm:prSet presAssocID="{E7099059-3858-4031-AA26-70F1AE740B29}" presName="vertTwo" presStyleCnt="0"/>
      <dgm:spPr/>
      <dgm:t>
        <a:bodyPr/>
        <a:lstStyle>
          <a:extLst/>
        </a:lstStyle>
        <a:p>
          <a:endParaRPr lang="it-IT"/>
        </a:p>
      </dgm:t>
    </dgm:pt>
    <dgm:pt modelId="{71888359-F0DC-489E-B35A-9F5289C4BFFD}" type="pres">
      <dgm:prSet presAssocID="{E7099059-3858-4031-AA26-70F1AE740B29}" presName="txTwo" presStyleLbl="node2" presStyleIdx="3" presStyleCnt="4">
        <dgm:presLayoutVars>
          <dgm:chPref val="3"/>
        </dgm:presLayoutVars>
      </dgm:prSet>
      <dgm:spPr/>
      <dgm:t>
        <a:bodyPr/>
        <a:lstStyle>
          <a:extLst/>
        </a:lstStyle>
        <a:p>
          <a:endParaRPr lang="it-IT"/>
        </a:p>
      </dgm:t>
    </dgm:pt>
    <dgm:pt modelId="{4D76A402-D8DD-43C1-A7CD-A27840BCC8B9}" type="pres">
      <dgm:prSet presAssocID="{E7099059-3858-4031-AA26-70F1AE740B29}" presName="parTransTwo" presStyleCnt="0"/>
      <dgm:spPr/>
      <dgm:t>
        <a:bodyPr/>
        <a:lstStyle>
          <a:extLst/>
        </a:lstStyle>
        <a:p>
          <a:endParaRPr lang="it-IT"/>
        </a:p>
      </dgm:t>
    </dgm:pt>
    <dgm:pt modelId="{856176A2-0199-4FA6-AC46-6B8D767AB282}" type="pres">
      <dgm:prSet presAssocID="{E7099059-3858-4031-AA26-70F1AE740B29}" presName="horzTwo" presStyleCnt="0"/>
      <dgm:spPr/>
      <dgm:t>
        <a:bodyPr/>
        <a:lstStyle>
          <a:extLst/>
        </a:lstStyle>
        <a:p>
          <a:endParaRPr lang="it-IT"/>
        </a:p>
      </dgm:t>
    </dgm:pt>
  </dgm:ptLst>
  <dgm:cxnLst>
    <dgm:cxn modelId="{C0BAF5EA-DFC6-4035-B28E-5D3B2B70B759}" type="presOf" srcId="{F4DD7773-E0F0-4CA0-AE12-39FE24E2D38B}" destId="{5C53023D-DA3B-429C-A637-D4C76DD550B7}" srcOrd="0" destOrd="0" presId="urn:microsoft.com/office/officeart/2005/8/layout/hierarchy4#2"/>
    <dgm:cxn modelId="{A94FD72C-A279-4EE3-9C54-DADC32E853A1}" type="presOf" srcId="{F9A846BA-06FB-46AF-80ED-5EA0073A08FA}" destId="{C09C4BAB-D6A7-468D-B07E-BB5310B681B1}" srcOrd="0" destOrd="0" presId="urn:microsoft.com/office/officeart/2005/8/layout/hierarchy4#2"/>
    <dgm:cxn modelId="{71F9C174-A9A7-4C4B-82AD-F0A584F94B69}" srcId="{F9A846BA-06FB-46AF-80ED-5EA0073A08FA}" destId="{F4DD7773-E0F0-4CA0-AE12-39FE24E2D38B}" srcOrd="2" destOrd="0" parTransId="{5EB1A185-9242-4C2E-BC90-611B22CE7796}" sibTransId="{BDF0DF6A-C77C-48ED-8BA1-44B4EE5AE580}"/>
    <dgm:cxn modelId="{12B08705-AB59-4082-859C-8997AE20EA9A}" type="presOf" srcId="{1D5437B4-AE63-4725-B3BF-757CE9D3B51A}" destId="{D1C32F7D-B459-45E7-8599-1C37444288A4}" srcOrd="0" destOrd="0" presId="urn:microsoft.com/office/officeart/2005/8/layout/hierarchy4#2"/>
    <dgm:cxn modelId="{E0A59ECF-A5D6-4165-81D6-37160CDE59E0}" srcId="{105D35E0-9A5D-4EB8-8A48-4ED52D2D6EAC}" destId="{F9A846BA-06FB-46AF-80ED-5EA0073A08FA}" srcOrd="0" destOrd="0" parTransId="{867140E2-327F-4343-AA77-39B40F758E20}" sibTransId="{D054D334-137E-4116-BF8C-3B5A64D95A38}"/>
    <dgm:cxn modelId="{5DEF2495-9985-44C6-8EDA-3F14AE904248}" srcId="{F9A846BA-06FB-46AF-80ED-5EA0073A08FA}" destId="{F158A836-9807-4BB5-96D7-55AAE48F5E54}" srcOrd="0" destOrd="0" parTransId="{558C0938-D0E9-4B08-AF25-06F808A3FD1D}" sibTransId="{641FD4FB-DEB5-4BAD-8DE6-FF7449A706FD}"/>
    <dgm:cxn modelId="{8DD9CBC8-6178-48FB-854B-ACD842972F75}" type="presOf" srcId="{F158A836-9807-4BB5-96D7-55AAE48F5E54}" destId="{65D17466-8AE6-4EF6-80A3-4A2D022A1AF2}" srcOrd="0" destOrd="0" presId="urn:microsoft.com/office/officeart/2005/8/layout/hierarchy4#2"/>
    <dgm:cxn modelId="{C6BE03DB-B2D6-41F0-AD77-FF31B62F1DBE}" srcId="{F9A846BA-06FB-46AF-80ED-5EA0073A08FA}" destId="{E7099059-3858-4031-AA26-70F1AE740B29}" srcOrd="3" destOrd="0" parTransId="{2AD9F856-1FCF-4306-9F3B-5565B9795A99}" sibTransId="{05C988DA-E2F2-414D-AFF5-AF61883FBE3F}"/>
    <dgm:cxn modelId="{1890C31B-6C5A-492A-B02D-6A7C8BDE111A}" srcId="{F9A846BA-06FB-46AF-80ED-5EA0073A08FA}" destId="{1D5437B4-AE63-4725-B3BF-757CE9D3B51A}" srcOrd="1" destOrd="0" parTransId="{EE3EA5B9-D085-48DC-A4C9-23E6FD27D486}" sibTransId="{77151872-762C-4E0C-84E2-38FC583BA821}"/>
    <dgm:cxn modelId="{0CCAB15F-9DB0-4BF7-BC72-D0BAFECD8B7B}" type="presOf" srcId="{E7099059-3858-4031-AA26-70F1AE740B29}" destId="{71888359-F0DC-489E-B35A-9F5289C4BFFD}" srcOrd="0" destOrd="0" presId="urn:microsoft.com/office/officeart/2005/8/layout/hierarchy4#2"/>
    <dgm:cxn modelId="{447D0A54-3254-4EEC-B8A3-23304F7C9705}" type="presOf" srcId="{105D35E0-9A5D-4EB8-8A48-4ED52D2D6EAC}" destId="{31F49077-DBE9-44A1-A1DC-E5B1FCF7A0AB}" srcOrd="0" destOrd="0" presId="urn:microsoft.com/office/officeart/2005/8/layout/hierarchy4#2"/>
    <dgm:cxn modelId="{4F1E1862-D0A8-4ACD-9FDE-F391A81B64E5}" type="presParOf" srcId="{31F49077-DBE9-44A1-A1DC-E5B1FCF7A0AB}" destId="{C18E4812-C36C-4299-A23F-F302133DE763}" srcOrd="0" destOrd="0" presId="urn:microsoft.com/office/officeart/2005/8/layout/hierarchy4#2"/>
    <dgm:cxn modelId="{E8F140C7-5DB7-4D9F-8991-E241A61C7074}" type="presParOf" srcId="{C18E4812-C36C-4299-A23F-F302133DE763}" destId="{C09C4BAB-D6A7-468D-B07E-BB5310B681B1}" srcOrd="0" destOrd="0" presId="urn:microsoft.com/office/officeart/2005/8/layout/hierarchy4#2"/>
    <dgm:cxn modelId="{F79E171C-2330-4D5A-BBA2-9AB81602E911}" type="presParOf" srcId="{C18E4812-C36C-4299-A23F-F302133DE763}" destId="{18A19349-6365-47F8-835F-0C81437E72A0}" srcOrd="1" destOrd="0" presId="urn:microsoft.com/office/officeart/2005/8/layout/hierarchy4#2"/>
    <dgm:cxn modelId="{BC51025A-B2C5-4487-9147-3E9B6173D6B0}" type="presParOf" srcId="{C18E4812-C36C-4299-A23F-F302133DE763}" destId="{C5AC6143-59D1-4B00-BB54-9411E2A2B7A8}" srcOrd="2" destOrd="0" presId="urn:microsoft.com/office/officeart/2005/8/layout/hierarchy4#2"/>
    <dgm:cxn modelId="{511C6013-7A75-4363-B34E-A220D04CBD98}" type="presParOf" srcId="{C5AC6143-59D1-4B00-BB54-9411E2A2B7A8}" destId="{4A9763C1-EDA1-45C9-8C0D-0D8BCFBFE4CE}" srcOrd="0" destOrd="0" presId="urn:microsoft.com/office/officeart/2005/8/layout/hierarchy4#2"/>
    <dgm:cxn modelId="{AAC2524C-E694-492F-8B07-FC51A5E30E3B}" type="presParOf" srcId="{4A9763C1-EDA1-45C9-8C0D-0D8BCFBFE4CE}" destId="{65D17466-8AE6-4EF6-80A3-4A2D022A1AF2}" srcOrd="0" destOrd="0" presId="urn:microsoft.com/office/officeart/2005/8/layout/hierarchy4#2"/>
    <dgm:cxn modelId="{6DAD00A4-9A56-4B20-AC12-F6A70952F1E0}" type="presParOf" srcId="{4A9763C1-EDA1-45C9-8C0D-0D8BCFBFE4CE}" destId="{43B90D46-2F30-46ED-8AD5-00925FB7223A}" srcOrd="1" destOrd="0" presId="urn:microsoft.com/office/officeart/2005/8/layout/hierarchy4#2"/>
    <dgm:cxn modelId="{A0B4CCEC-6C0A-4DBC-81F9-456F6C0E108A}" type="presParOf" srcId="{4A9763C1-EDA1-45C9-8C0D-0D8BCFBFE4CE}" destId="{5265AFDA-E228-4DDC-9FDB-99B5739E8799}" srcOrd="2" destOrd="0" presId="urn:microsoft.com/office/officeart/2005/8/layout/hierarchy4#2"/>
    <dgm:cxn modelId="{213D2A81-CEFD-464C-9D0D-E9617A8A0250}" type="presParOf" srcId="{C5AC6143-59D1-4B00-BB54-9411E2A2B7A8}" destId="{34141CC7-894D-4C91-ABB5-790C952BBCF1}" srcOrd="1" destOrd="0" presId="urn:microsoft.com/office/officeart/2005/8/layout/hierarchy4#2"/>
    <dgm:cxn modelId="{F671D20D-C992-43C3-AB1A-0B6CF9844DF9}" type="presParOf" srcId="{C5AC6143-59D1-4B00-BB54-9411E2A2B7A8}" destId="{4DBD85E0-526A-433E-AA20-844244992F90}" srcOrd="2" destOrd="0" presId="urn:microsoft.com/office/officeart/2005/8/layout/hierarchy4#2"/>
    <dgm:cxn modelId="{66B67938-D458-44C0-82C6-0E088B00859A}" type="presParOf" srcId="{4DBD85E0-526A-433E-AA20-844244992F90}" destId="{D1C32F7D-B459-45E7-8599-1C37444288A4}" srcOrd="0" destOrd="0" presId="urn:microsoft.com/office/officeart/2005/8/layout/hierarchy4#2"/>
    <dgm:cxn modelId="{00158C25-B0CC-4C1B-819F-D097CF5A0AD4}" type="presParOf" srcId="{4DBD85E0-526A-433E-AA20-844244992F90}" destId="{5D2D5C49-3FCA-409B-A2C5-D92FC98F2CAA}" srcOrd="1" destOrd="0" presId="urn:microsoft.com/office/officeart/2005/8/layout/hierarchy4#2"/>
    <dgm:cxn modelId="{859A631D-0BA7-4E93-BC47-D42D10896BCF}" type="presParOf" srcId="{4DBD85E0-526A-433E-AA20-844244992F90}" destId="{626C0D09-BFC6-4CE1-B7D1-362C534ADE8D}" srcOrd="2" destOrd="0" presId="urn:microsoft.com/office/officeart/2005/8/layout/hierarchy4#2"/>
    <dgm:cxn modelId="{C0BEED8D-21CB-403B-AB6A-C93CF762A97F}" type="presParOf" srcId="{C5AC6143-59D1-4B00-BB54-9411E2A2B7A8}" destId="{446599AB-B680-4B28-82B7-0593C47118C8}" srcOrd="3" destOrd="0" presId="urn:microsoft.com/office/officeart/2005/8/layout/hierarchy4#2"/>
    <dgm:cxn modelId="{76D8EF13-83F1-41FD-AE57-FDB5111401ED}" type="presParOf" srcId="{C5AC6143-59D1-4B00-BB54-9411E2A2B7A8}" destId="{65C5EE98-B3C9-4E5C-8CBF-883A24D98EC7}" srcOrd="4" destOrd="0" presId="urn:microsoft.com/office/officeart/2005/8/layout/hierarchy4#2"/>
    <dgm:cxn modelId="{55CDC20C-3953-42BF-BCA4-13E250B6B5B1}" type="presParOf" srcId="{65C5EE98-B3C9-4E5C-8CBF-883A24D98EC7}" destId="{5C53023D-DA3B-429C-A637-D4C76DD550B7}" srcOrd="0" destOrd="0" presId="urn:microsoft.com/office/officeart/2005/8/layout/hierarchy4#2"/>
    <dgm:cxn modelId="{2E44C36E-5DDB-45AF-BBD5-988E54A9944A}" type="presParOf" srcId="{65C5EE98-B3C9-4E5C-8CBF-883A24D98EC7}" destId="{8D10DD1F-A51D-4898-B8C6-0BEA1FF0195A}" srcOrd="1" destOrd="0" presId="urn:microsoft.com/office/officeart/2005/8/layout/hierarchy4#2"/>
    <dgm:cxn modelId="{067D4693-59F6-49EA-95E9-C1609D84A4B3}" type="presParOf" srcId="{65C5EE98-B3C9-4E5C-8CBF-883A24D98EC7}" destId="{58BE194D-6F64-4005-9BF5-B80B19E05BEF}" srcOrd="2" destOrd="0" presId="urn:microsoft.com/office/officeart/2005/8/layout/hierarchy4#2"/>
    <dgm:cxn modelId="{7FE0E68D-C53F-4B49-BB7D-FBA6DE6FB0B0}" type="presParOf" srcId="{C5AC6143-59D1-4B00-BB54-9411E2A2B7A8}" destId="{D7003DC4-A656-4909-B2FF-FAA6419ACEC7}" srcOrd="5" destOrd="0" presId="urn:microsoft.com/office/officeart/2005/8/layout/hierarchy4#2"/>
    <dgm:cxn modelId="{8E6E994D-C0A8-4ADF-80F9-350C687615F2}" type="presParOf" srcId="{C5AC6143-59D1-4B00-BB54-9411E2A2B7A8}" destId="{12A9463C-744C-4DE4-8E88-C6444D940494}" srcOrd="6" destOrd="0" presId="urn:microsoft.com/office/officeart/2005/8/layout/hierarchy4#2"/>
    <dgm:cxn modelId="{00B7DE94-62E5-4801-8B90-1CA0B980798D}" type="presParOf" srcId="{12A9463C-744C-4DE4-8E88-C6444D940494}" destId="{71888359-F0DC-489E-B35A-9F5289C4BFFD}" srcOrd="0" destOrd="0" presId="urn:microsoft.com/office/officeart/2005/8/layout/hierarchy4#2"/>
    <dgm:cxn modelId="{6B8F52DB-8FCA-44FA-8967-5006F890D1CA}" type="presParOf" srcId="{12A9463C-744C-4DE4-8E88-C6444D940494}" destId="{4D76A402-D8DD-43C1-A7CD-A27840BCC8B9}" srcOrd="1" destOrd="0" presId="urn:microsoft.com/office/officeart/2005/8/layout/hierarchy4#2"/>
    <dgm:cxn modelId="{883F591D-5F0B-4C5F-83FC-0CB7EEB9018F}" type="presParOf" srcId="{12A9463C-744C-4DE4-8E88-C6444D940494}" destId="{856176A2-0199-4FA6-AC46-6B8D767AB282}" srcOrd="2" destOrd="0" presId="urn:microsoft.com/office/officeart/2005/8/layout/hierarchy4#2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54BDF9-8515-4677-9942-0171F000F8EB}" type="doc">
      <dgm:prSet loTypeId="urn:microsoft.com/office/officeart/2005/8/layout/list1#1" loCatId="list" qsTypeId="urn:microsoft.com/office/officeart/2005/8/quickstyle/simple2#1" qsCatId="simple" csTypeId="urn:microsoft.com/office/officeart/2005/8/colors/colorful1" csCatId="colorful" phldr="1"/>
      <dgm:spPr/>
      <dgm:t>
        <a:bodyPr/>
        <a:lstStyle>
          <a:extLst/>
        </a:lstStyle>
        <a:p>
          <a:endParaRPr lang="it-IT"/>
        </a:p>
      </dgm:t>
    </dgm:pt>
    <dgm:pt modelId="{787546C1-DD5C-4D6E-BFDD-D95A52E781AD}">
      <dgm:prSet phldrT="[Text]" custT="1"/>
      <dgm:spPr/>
      <dgm:t>
        <a:bodyPr/>
        <a:lstStyle>
          <a:extLst/>
        </a:lstStyle>
        <a:p>
          <a:r>
            <a:rPr lang="it-IT" sz="2400" b="1" dirty="0" smtClean="0"/>
            <a:t>COMPETENZE ACCESSORIE</a:t>
          </a:r>
          <a:endParaRPr lang="it-IT" sz="2400" b="1" dirty="0"/>
        </a:p>
      </dgm:t>
    </dgm:pt>
    <dgm:pt modelId="{88942913-D2BB-4DEB-B0E7-EA2B7A6CD360}" type="parTrans" cxnId="{DFAEFA4C-B3B0-4C4E-BCD8-BFB53D07C5D0}">
      <dgm:prSet/>
      <dgm:spPr/>
      <dgm:t>
        <a:bodyPr/>
        <a:lstStyle>
          <a:extLst/>
        </a:lstStyle>
        <a:p>
          <a:endParaRPr lang="it-IT"/>
        </a:p>
      </dgm:t>
    </dgm:pt>
    <dgm:pt modelId="{579A9A07-8770-4AC1-9705-76E19F87D269}" type="sibTrans" cxnId="{DFAEFA4C-B3B0-4C4E-BCD8-BFB53D07C5D0}">
      <dgm:prSet/>
      <dgm:spPr/>
      <dgm:t>
        <a:bodyPr/>
        <a:lstStyle>
          <a:extLst/>
        </a:lstStyle>
        <a:p>
          <a:endParaRPr lang="it-IT"/>
        </a:p>
      </dgm:t>
    </dgm:pt>
    <dgm:pt modelId="{AC5265C1-0BAB-4984-A634-E4518A8EC253}">
      <dgm:prSet phldrT="[Text]" custT="1"/>
      <dgm:spPr/>
      <dgm:t>
        <a:bodyPr/>
        <a:lstStyle>
          <a:extLst/>
        </a:lstStyle>
        <a:p>
          <a:r>
            <a:rPr lang="it-IT" sz="2300" b="1" dirty="0" smtClean="0"/>
            <a:t>Normative, Mercato di riferimento, </a:t>
          </a:r>
          <a:br>
            <a:rPr lang="it-IT" sz="2300" b="1" dirty="0" smtClean="0"/>
          </a:br>
          <a:r>
            <a:rPr lang="it-IT" sz="2300" b="1" dirty="0" smtClean="0"/>
            <a:t>Target / USP, Business Planning</a:t>
          </a:r>
          <a:endParaRPr lang="it-IT" sz="2300" b="1" dirty="0"/>
        </a:p>
      </dgm:t>
    </dgm:pt>
    <dgm:pt modelId="{26A0947C-B518-417C-9D68-EC422DC1E3A5}" type="parTrans" cxnId="{579A338B-B5D8-4240-8867-8564B0DC96F3}">
      <dgm:prSet/>
      <dgm:spPr/>
      <dgm:t>
        <a:bodyPr/>
        <a:lstStyle>
          <a:extLst/>
        </a:lstStyle>
        <a:p>
          <a:endParaRPr lang="it-IT"/>
        </a:p>
      </dgm:t>
    </dgm:pt>
    <dgm:pt modelId="{E68E8117-B3CB-464C-9711-4DBE8BF88216}" type="sibTrans" cxnId="{579A338B-B5D8-4240-8867-8564B0DC96F3}">
      <dgm:prSet/>
      <dgm:spPr/>
      <dgm:t>
        <a:bodyPr/>
        <a:lstStyle>
          <a:extLst/>
        </a:lstStyle>
        <a:p>
          <a:endParaRPr lang="it-IT"/>
        </a:p>
      </dgm:t>
    </dgm:pt>
    <dgm:pt modelId="{F50BDB3E-817D-4A89-9D71-D9E0B029567B}">
      <dgm:prSet phldrT="[Text]" custT="1"/>
      <dgm:spPr>
        <a:solidFill>
          <a:srgbClr val="24E909"/>
        </a:solidFill>
      </dgm:spPr>
      <dgm:t>
        <a:bodyPr/>
        <a:lstStyle>
          <a:extLst/>
        </a:lstStyle>
        <a:p>
          <a:r>
            <a:rPr lang="it-IT" sz="2400" b="1" dirty="0" smtClean="0"/>
            <a:t>PIANO OPERATIVO</a:t>
          </a:r>
          <a:endParaRPr lang="it-IT" sz="2400" b="1" dirty="0"/>
        </a:p>
      </dgm:t>
    </dgm:pt>
    <dgm:pt modelId="{DE0B39BA-A6F3-455E-8022-365CCF701DB7}" type="parTrans" cxnId="{E8EF61B1-515C-44F0-9393-3A960B69FA7A}">
      <dgm:prSet/>
      <dgm:spPr/>
      <dgm:t>
        <a:bodyPr/>
        <a:lstStyle>
          <a:extLst/>
        </a:lstStyle>
        <a:p>
          <a:endParaRPr lang="it-IT"/>
        </a:p>
      </dgm:t>
    </dgm:pt>
    <dgm:pt modelId="{25F4C625-3E51-442C-BBB8-3FA715271B27}" type="sibTrans" cxnId="{E8EF61B1-515C-44F0-9393-3A960B69FA7A}">
      <dgm:prSet/>
      <dgm:spPr/>
      <dgm:t>
        <a:bodyPr/>
        <a:lstStyle>
          <a:extLst/>
        </a:lstStyle>
        <a:p>
          <a:endParaRPr lang="it-IT"/>
        </a:p>
      </dgm:t>
    </dgm:pt>
    <dgm:pt modelId="{9D58511D-D18C-46E6-ADFB-6CDE1389D37F}" type="pres">
      <dgm:prSet presAssocID="{8554BDF9-8515-4677-9942-0171F000F8E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>
          <a:extLst/>
        </a:lstStyle>
        <a:p>
          <a:endParaRPr lang="it-IT"/>
        </a:p>
      </dgm:t>
    </dgm:pt>
    <dgm:pt modelId="{29EC7F92-6143-4EC7-AD17-ECAF75C06DC8}" type="pres">
      <dgm:prSet presAssocID="{787546C1-DD5C-4D6E-BFDD-D95A52E781AD}" presName="parentLin" presStyleCnt="0"/>
      <dgm:spPr/>
      <dgm:t>
        <a:bodyPr/>
        <a:lstStyle>
          <a:extLst/>
        </a:lstStyle>
        <a:p>
          <a:endParaRPr lang="it-IT"/>
        </a:p>
      </dgm:t>
    </dgm:pt>
    <dgm:pt modelId="{F4F466C7-208D-4B4A-A865-9D82D8E9F892}" type="pres">
      <dgm:prSet presAssocID="{787546C1-DD5C-4D6E-BFDD-D95A52E781AD}" presName="parentLeftMargin" presStyleLbl="node1" presStyleIdx="0" presStyleCnt="3"/>
      <dgm:spPr/>
      <dgm:t>
        <a:bodyPr/>
        <a:lstStyle>
          <a:extLst/>
        </a:lstStyle>
        <a:p>
          <a:endParaRPr lang="it-IT"/>
        </a:p>
      </dgm:t>
    </dgm:pt>
    <dgm:pt modelId="{8BC4E78D-0D98-4ED2-B23A-71FEC19A6436}" type="pres">
      <dgm:prSet presAssocID="{787546C1-DD5C-4D6E-BFDD-D95A52E781AD}" presName="parentText" presStyleLbl="node1" presStyleIdx="0" presStyleCnt="3" custScaleX="115633" custScaleY="46598" custLinFactNeighborX="9276" custLinFactNeighborY="45247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it-IT"/>
        </a:p>
      </dgm:t>
    </dgm:pt>
    <dgm:pt modelId="{129CDA7D-4C80-4698-AFD0-7208B5D9749E}" type="pres">
      <dgm:prSet presAssocID="{787546C1-DD5C-4D6E-BFDD-D95A52E781AD}" presName="negativeSpace" presStyleCnt="0"/>
      <dgm:spPr/>
      <dgm:t>
        <a:bodyPr/>
        <a:lstStyle>
          <a:extLst/>
        </a:lstStyle>
        <a:p>
          <a:endParaRPr lang="it-IT"/>
        </a:p>
      </dgm:t>
    </dgm:pt>
    <dgm:pt modelId="{EBA8CF1F-3B4A-4B6A-8877-CB03CDDAB1E9}" type="pres">
      <dgm:prSet presAssocID="{787546C1-DD5C-4D6E-BFDD-D95A52E781AD}" presName="childText" presStyleLbl="alignAcc1" presStyleIdx="0" presStyleCnt="3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it-IT"/>
        </a:p>
      </dgm:t>
    </dgm:pt>
    <dgm:pt modelId="{8BC0D01A-9D98-495C-93AA-A7D9631CDDAD}" type="pres">
      <dgm:prSet presAssocID="{579A9A07-8770-4AC1-9705-76E19F87D269}" presName="spaceBetweenRectangles" presStyleCnt="0"/>
      <dgm:spPr/>
      <dgm:t>
        <a:bodyPr/>
        <a:lstStyle>
          <a:extLst/>
        </a:lstStyle>
        <a:p>
          <a:endParaRPr lang="it-IT"/>
        </a:p>
      </dgm:t>
    </dgm:pt>
    <dgm:pt modelId="{D4434ECF-2146-46AC-B62E-87AB389C995A}" type="pres">
      <dgm:prSet presAssocID="{AC5265C1-0BAB-4984-A634-E4518A8EC253}" presName="parentLin" presStyleCnt="0"/>
      <dgm:spPr/>
      <dgm:t>
        <a:bodyPr/>
        <a:lstStyle>
          <a:extLst/>
        </a:lstStyle>
        <a:p>
          <a:endParaRPr lang="it-IT"/>
        </a:p>
      </dgm:t>
    </dgm:pt>
    <dgm:pt modelId="{06B5F591-72E0-4CFF-9799-36D4050BD51D}" type="pres">
      <dgm:prSet presAssocID="{AC5265C1-0BAB-4984-A634-E4518A8EC253}" presName="parentLeftMargin" presStyleLbl="node1" presStyleIdx="0" presStyleCnt="3"/>
      <dgm:spPr/>
      <dgm:t>
        <a:bodyPr/>
        <a:lstStyle>
          <a:extLst/>
        </a:lstStyle>
        <a:p>
          <a:endParaRPr lang="it-IT"/>
        </a:p>
      </dgm:t>
    </dgm:pt>
    <dgm:pt modelId="{12E5634D-BCAA-48AB-BADB-754A15E9B7AC}" type="pres">
      <dgm:prSet presAssocID="{AC5265C1-0BAB-4984-A634-E4518A8EC253}" presName="parentText" presStyleLbl="node1" presStyleIdx="1" presStyleCnt="3" custScaleX="116957" custScaleY="50479" custLinFactNeighborX="6774" custLinFactNeighborY="7441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it-IT"/>
        </a:p>
      </dgm:t>
    </dgm:pt>
    <dgm:pt modelId="{3DAA9763-50F6-4CC4-B6DA-0A4C45FFB361}" type="pres">
      <dgm:prSet presAssocID="{AC5265C1-0BAB-4984-A634-E4518A8EC253}" presName="negativeSpace" presStyleCnt="0"/>
      <dgm:spPr/>
      <dgm:t>
        <a:bodyPr/>
        <a:lstStyle>
          <a:extLst/>
        </a:lstStyle>
        <a:p>
          <a:endParaRPr lang="it-IT"/>
        </a:p>
      </dgm:t>
    </dgm:pt>
    <dgm:pt modelId="{51228DB3-E7D4-486B-A0C1-9A59D129891F}" type="pres">
      <dgm:prSet presAssocID="{AC5265C1-0BAB-4984-A634-E4518A8EC253}" presName="childText" presStyleLbl="alignAcc1" presStyleIdx="1" presStyleCnt="3" custLinFactNeighborY="-47289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it-IT"/>
        </a:p>
      </dgm:t>
    </dgm:pt>
    <dgm:pt modelId="{ECC02425-44D1-4F4C-B5D6-13442CA71F2A}" type="pres">
      <dgm:prSet presAssocID="{E68E8117-B3CB-464C-9711-4DBE8BF88216}" presName="spaceBetweenRectangles" presStyleCnt="0"/>
      <dgm:spPr/>
      <dgm:t>
        <a:bodyPr/>
        <a:lstStyle>
          <a:extLst/>
        </a:lstStyle>
        <a:p>
          <a:endParaRPr lang="it-IT"/>
        </a:p>
      </dgm:t>
    </dgm:pt>
    <dgm:pt modelId="{98CD7476-6A48-4BD0-A0B1-E79081300878}" type="pres">
      <dgm:prSet presAssocID="{F50BDB3E-817D-4A89-9D71-D9E0B029567B}" presName="parentLin" presStyleCnt="0"/>
      <dgm:spPr/>
      <dgm:t>
        <a:bodyPr/>
        <a:lstStyle>
          <a:extLst/>
        </a:lstStyle>
        <a:p>
          <a:endParaRPr lang="it-IT"/>
        </a:p>
      </dgm:t>
    </dgm:pt>
    <dgm:pt modelId="{63AA2D3F-331D-492F-82D5-8A2B6C78BAAD}" type="pres">
      <dgm:prSet presAssocID="{F50BDB3E-817D-4A89-9D71-D9E0B029567B}" presName="parentLeftMargin" presStyleLbl="node1" presStyleIdx="1" presStyleCnt="3"/>
      <dgm:spPr/>
      <dgm:t>
        <a:bodyPr/>
        <a:lstStyle>
          <a:extLst/>
        </a:lstStyle>
        <a:p>
          <a:endParaRPr lang="it-IT"/>
        </a:p>
      </dgm:t>
    </dgm:pt>
    <dgm:pt modelId="{2CFD44AC-C5B0-407B-B2EE-07415AFE4DC4}" type="pres">
      <dgm:prSet presAssocID="{F50BDB3E-817D-4A89-9D71-D9E0B029567B}" presName="parentText" presStyleLbl="node1" presStyleIdx="2" presStyleCnt="3" custScaleX="116959" custScaleY="45391" custLinFactNeighborY="-30342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it-IT"/>
        </a:p>
      </dgm:t>
    </dgm:pt>
    <dgm:pt modelId="{E27A153A-8ADD-4646-B3A3-509A74CD0695}" type="pres">
      <dgm:prSet presAssocID="{F50BDB3E-817D-4A89-9D71-D9E0B029567B}" presName="negativeSpace" presStyleCnt="0"/>
      <dgm:spPr/>
      <dgm:t>
        <a:bodyPr/>
        <a:lstStyle>
          <a:extLst/>
        </a:lstStyle>
        <a:p>
          <a:endParaRPr lang="it-IT"/>
        </a:p>
      </dgm:t>
    </dgm:pt>
    <dgm:pt modelId="{2DB5D132-AB90-49A4-A479-F0988A86E33E}" type="pres">
      <dgm:prSet presAssocID="{F50BDB3E-817D-4A89-9D71-D9E0B029567B}" presName="childText" presStyleLbl="alignAcc1" presStyleIdx="2" presStyleCnt="3" custLinFactNeighborX="-197" custLinFactNeighborY="-16464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it-IT"/>
        </a:p>
      </dgm:t>
    </dgm:pt>
  </dgm:ptLst>
  <dgm:cxnLst>
    <dgm:cxn modelId="{579A338B-B5D8-4240-8867-8564B0DC96F3}" srcId="{8554BDF9-8515-4677-9942-0171F000F8EB}" destId="{AC5265C1-0BAB-4984-A634-E4518A8EC253}" srcOrd="1" destOrd="0" parTransId="{26A0947C-B518-417C-9D68-EC422DC1E3A5}" sibTransId="{E68E8117-B3CB-464C-9711-4DBE8BF88216}"/>
    <dgm:cxn modelId="{2EFC50D2-290E-462B-B7B8-30840FE76111}" type="presOf" srcId="{AC5265C1-0BAB-4984-A634-E4518A8EC253}" destId="{06B5F591-72E0-4CFF-9799-36D4050BD51D}" srcOrd="0" destOrd="0" presId="urn:microsoft.com/office/officeart/2005/8/layout/list1#1"/>
    <dgm:cxn modelId="{A045104B-70CA-42EC-BE1F-933B20FE0C6C}" type="presOf" srcId="{8554BDF9-8515-4677-9942-0171F000F8EB}" destId="{9D58511D-D18C-46E6-ADFB-6CDE1389D37F}" srcOrd="0" destOrd="0" presId="urn:microsoft.com/office/officeart/2005/8/layout/list1#1"/>
    <dgm:cxn modelId="{E8EF61B1-515C-44F0-9393-3A960B69FA7A}" srcId="{8554BDF9-8515-4677-9942-0171F000F8EB}" destId="{F50BDB3E-817D-4A89-9D71-D9E0B029567B}" srcOrd="2" destOrd="0" parTransId="{DE0B39BA-A6F3-455E-8022-365CCF701DB7}" sibTransId="{25F4C625-3E51-442C-BBB8-3FA715271B27}"/>
    <dgm:cxn modelId="{1F960D66-30BB-43A5-978D-4586E0D1EE4B}" type="presOf" srcId="{787546C1-DD5C-4D6E-BFDD-D95A52E781AD}" destId="{8BC4E78D-0D98-4ED2-B23A-71FEC19A6436}" srcOrd="1" destOrd="0" presId="urn:microsoft.com/office/officeart/2005/8/layout/list1#1"/>
    <dgm:cxn modelId="{ADBD4A98-FF11-4FD5-8BD1-8015621DF0A6}" type="presOf" srcId="{F50BDB3E-817D-4A89-9D71-D9E0B029567B}" destId="{63AA2D3F-331D-492F-82D5-8A2B6C78BAAD}" srcOrd="0" destOrd="0" presId="urn:microsoft.com/office/officeart/2005/8/layout/list1#1"/>
    <dgm:cxn modelId="{8C1A898F-1E9B-41C0-B2FF-D2932BA3C61D}" type="presOf" srcId="{F50BDB3E-817D-4A89-9D71-D9E0B029567B}" destId="{2CFD44AC-C5B0-407B-B2EE-07415AFE4DC4}" srcOrd="1" destOrd="0" presId="urn:microsoft.com/office/officeart/2005/8/layout/list1#1"/>
    <dgm:cxn modelId="{DFAEFA4C-B3B0-4C4E-BCD8-BFB53D07C5D0}" srcId="{8554BDF9-8515-4677-9942-0171F000F8EB}" destId="{787546C1-DD5C-4D6E-BFDD-D95A52E781AD}" srcOrd="0" destOrd="0" parTransId="{88942913-D2BB-4DEB-B0E7-EA2B7A6CD360}" sibTransId="{579A9A07-8770-4AC1-9705-76E19F87D269}"/>
    <dgm:cxn modelId="{76B328BA-4BEE-43EA-896F-13B4B310CDB5}" type="presOf" srcId="{AC5265C1-0BAB-4984-A634-E4518A8EC253}" destId="{12E5634D-BCAA-48AB-BADB-754A15E9B7AC}" srcOrd="1" destOrd="0" presId="urn:microsoft.com/office/officeart/2005/8/layout/list1#1"/>
    <dgm:cxn modelId="{1D9E4DA1-94F3-4E9A-8F94-D303A3E4954B}" type="presOf" srcId="{787546C1-DD5C-4D6E-BFDD-D95A52E781AD}" destId="{F4F466C7-208D-4B4A-A865-9D82D8E9F892}" srcOrd="0" destOrd="0" presId="urn:microsoft.com/office/officeart/2005/8/layout/list1#1"/>
    <dgm:cxn modelId="{58F38F21-C1AF-4887-BDD2-67C958EBE112}" type="presParOf" srcId="{9D58511D-D18C-46E6-ADFB-6CDE1389D37F}" destId="{29EC7F92-6143-4EC7-AD17-ECAF75C06DC8}" srcOrd="0" destOrd="0" presId="urn:microsoft.com/office/officeart/2005/8/layout/list1#1"/>
    <dgm:cxn modelId="{DADC3762-59A6-4495-AFB6-803C0EBF31CA}" type="presParOf" srcId="{29EC7F92-6143-4EC7-AD17-ECAF75C06DC8}" destId="{F4F466C7-208D-4B4A-A865-9D82D8E9F892}" srcOrd="0" destOrd="0" presId="urn:microsoft.com/office/officeart/2005/8/layout/list1#1"/>
    <dgm:cxn modelId="{E7F22966-B938-4F59-AB11-1D2F72D161F1}" type="presParOf" srcId="{29EC7F92-6143-4EC7-AD17-ECAF75C06DC8}" destId="{8BC4E78D-0D98-4ED2-B23A-71FEC19A6436}" srcOrd="1" destOrd="0" presId="urn:microsoft.com/office/officeart/2005/8/layout/list1#1"/>
    <dgm:cxn modelId="{0E1A0FFB-1EED-48FD-B1CB-377651126CF7}" type="presParOf" srcId="{9D58511D-D18C-46E6-ADFB-6CDE1389D37F}" destId="{129CDA7D-4C80-4698-AFD0-7208B5D9749E}" srcOrd="1" destOrd="0" presId="urn:microsoft.com/office/officeart/2005/8/layout/list1#1"/>
    <dgm:cxn modelId="{117F0026-306D-4897-A7AB-6DDC9E43155D}" type="presParOf" srcId="{9D58511D-D18C-46E6-ADFB-6CDE1389D37F}" destId="{EBA8CF1F-3B4A-4B6A-8877-CB03CDDAB1E9}" srcOrd="2" destOrd="0" presId="urn:microsoft.com/office/officeart/2005/8/layout/list1#1"/>
    <dgm:cxn modelId="{C4E8A731-E7BB-4636-9D5B-EAF648980059}" type="presParOf" srcId="{9D58511D-D18C-46E6-ADFB-6CDE1389D37F}" destId="{8BC0D01A-9D98-495C-93AA-A7D9631CDDAD}" srcOrd="3" destOrd="0" presId="urn:microsoft.com/office/officeart/2005/8/layout/list1#1"/>
    <dgm:cxn modelId="{E0D82ACD-E5C7-4695-918A-912DE8157AE9}" type="presParOf" srcId="{9D58511D-D18C-46E6-ADFB-6CDE1389D37F}" destId="{D4434ECF-2146-46AC-B62E-87AB389C995A}" srcOrd="4" destOrd="0" presId="urn:microsoft.com/office/officeart/2005/8/layout/list1#1"/>
    <dgm:cxn modelId="{453A7F02-5668-4708-8EE5-46CBD2E922C2}" type="presParOf" srcId="{D4434ECF-2146-46AC-B62E-87AB389C995A}" destId="{06B5F591-72E0-4CFF-9799-36D4050BD51D}" srcOrd="0" destOrd="0" presId="urn:microsoft.com/office/officeart/2005/8/layout/list1#1"/>
    <dgm:cxn modelId="{3633BE02-2672-4F2F-994D-1CFAA0A657D6}" type="presParOf" srcId="{D4434ECF-2146-46AC-B62E-87AB389C995A}" destId="{12E5634D-BCAA-48AB-BADB-754A15E9B7AC}" srcOrd="1" destOrd="0" presId="urn:microsoft.com/office/officeart/2005/8/layout/list1#1"/>
    <dgm:cxn modelId="{494F8D1A-4C0A-430B-B272-B3AE207CDCF1}" type="presParOf" srcId="{9D58511D-D18C-46E6-ADFB-6CDE1389D37F}" destId="{3DAA9763-50F6-4CC4-B6DA-0A4C45FFB361}" srcOrd="5" destOrd="0" presId="urn:microsoft.com/office/officeart/2005/8/layout/list1#1"/>
    <dgm:cxn modelId="{E3E8078B-B530-40B8-9908-372BDDFBAC7F}" type="presParOf" srcId="{9D58511D-D18C-46E6-ADFB-6CDE1389D37F}" destId="{51228DB3-E7D4-486B-A0C1-9A59D129891F}" srcOrd="6" destOrd="0" presId="urn:microsoft.com/office/officeart/2005/8/layout/list1#1"/>
    <dgm:cxn modelId="{CE7B7DFB-DB7E-4E84-B4F1-A1DBDFB8AF43}" type="presParOf" srcId="{9D58511D-D18C-46E6-ADFB-6CDE1389D37F}" destId="{ECC02425-44D1-4F4C-B5D6-13442CA71F2A}" srcOrd="7" destOrd="0" presId="urn:microsoft.com/office/officeart/2005/8/layout/list1#1"/>
    <dgm:cxn modelId="{1C1C1D40-CA92-42B9-BFAE-28CD99A44D41}" type="presParOf" srcId="{9D58511D-D18C-46E6-ADFB-6CDE1389D37F}" destId="{98CD7476-6A48-4BD0-A0B1-E79081300878}" srcOrd="8" destOrd="0" presId="urn:microsoft.com/office/officeart/2005/8/layout/list1#1"/>
    <dgm:cxn modelId="{4D4D46A3-085A-4BE3-B57F-9A2D7D509B49}" type="presParOf" srcId="{98CD7476-6A48-4BD0-A0B1-E79081300878}" destId="{63AA2D3F-331D-492F-82D5-8A2B6C78BAAD}" srcOrd="0" destOrd="0" presId="urn:microsoft.com/office/officeart/2005/8/layout/list1#1"/>
    <dgm:cxn modelId="{1512C15B-9D2F-437F-B2E2-B34C40156561}" type="presParOf" srcId="{98CD7476-6A48-4BD0-A0B1-E79081300878}" destId="{2CFD44AC-C5B0-407B-B2EE-07415AFE4DC4}" srcOrd="1" destOrd="0" presId="urn:microsoft.com/office/officeart/2005/8/layout/list1#1"/>
    <dgm:cxn modelId="{3D942A01-82D7-44FF-A778-F0CF3334B676}" type="presParOf" srcId="{9D58511D-D18C-46E6-ADFB-6CDE1389D37F}" destId="{E27A153A-8ADD-4646-B3A3-509A74CD0695}" srcOrd="9" destOrd="0" presId="urn:microsoft.com/office/officeart/2005/8/layout/list1#1"/>
    <dgm:cxn modelId="{A42D74F1-587B-4CCC-A643-E1D5BA96F0EA}" type="presParOf" srcId="{9D58511D-D18C-46E6-ADFB-6CDE1389D37F}" destId="{2DB5D132-AB90-49A4-A479-F0988A86E33E}" srcOrd="10" destOrd="0" presId="urn:microsoft.com/office/officeart/2005/8/layout/list1#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5D35E0-9A5D-4EB8-8A48-4ED52D2D6EAC}" type="doc">
      <dgm:prSet loTypeId="urn:microsoft.com/office/officeart/2005/8/layout/radial6#1" loCatId="cycle" qsTypeId="urn:microsoft.com/office/officeart/2005/8/quickstyle/simple2#2" qsCatId="simple" csTypeId="urn:microsoft.com/office/officeart/2005/8/colors/accent1_2" csCatId="accent1" phldr="1"/>
      <dgm:spPr/>
      <dgm:t>
        <a:bodyPr/>
        <a:lstStyle>
          <a:extLst/>
        </a:lstStyle>
        <a:p>
          <a:endParaRPr lang="it-IT"/>
        </a:p>
      </dgm:t>
    </dgm:pt>
    <dgm:pt modelId="{F9A846BA-06FB-46AF-80ED-5EA0073A08FA}">
      <dgm:prSet phldrT="[Text]" custT="1"/>
      <dgm:spPr/>
      <dgm:t>
        <a:bodyPr/>
        <a:lstStyle>
          <a:extLst/>
        </a:lstStyle>
        <a:p>
          <a:r>
            <a:rPr lang="it-IT" sz="1900" b="1" dirty="0" smtClean="0">
              <a:solidFill>
                <a:srgbClr val="24E909"/>
              </a:solidFill>
            </a:rPr>
            <a:t>FORMAZIONE</a:t>
          </a:r>
        </a:p>
        <a:p>
          <a:r>
            <a:rPr lang="it-IT" sz="1600" b="1" dirty="0" smtClean="0"/>
            <a:t>(aula / </a:t>
          </a:r>
          <a:r>
            <a:rPr lang="it-IT" sz="1600" b="1" dirty="0" err="1" smtClean="0"/>
            <a:t>iM@teria</a:t>
          </a:r>
          <a:r>
            <a:rPr lang="it-IT" sz="1600" b="1" dirty="0" smtClean="0"/>
            <a:t> / pratica)</a:t>
          </a:r>
          <a:endParaRPr lang="it-IT" sz="1600" b="1" dirty="0"/>
        </a:p>
      </dgm:t>
    </dgm:pt>
    <dgm:pt modelId="{867140E2-327F-4343-AA77-39B40F758E20}" type="parTrans" cxnId="{E0A59ECF-A5D6-4165-81D6-37160CDE59E0}">
      <dgm:prSet/>
      <dgm:spPr/>
      <dgm:t>
        <a:bodyPr/>
        <a:lstStyle>
          <a:extLst/>
        </a:lstStyle>
        <a:p>
          <a:endParaRPr lang="it-IT"/>
        </a:p>
      </dgm:t>
    </dgm:pt>
    <dgm:pt modelId="{D054D334-137E-4116-BF8C-3B5A64D95A38}" type="sibTrans" cxnId="{E0A59ECF-A5D6-4165-81D6-37160CDE59E0}">
      <dgm:prSet/>
      <dgm:spPr/>
      <dgm:t>
        <a:bodyPr/>
        <a:lstStyle>
          <a:extLst/>
        </a:lstStyle>
        <a:p>
          <a:endParaRPr lang="it-IT"/>
        </a:p>
      </dgm:t>
    </dgm:pt>
    <dgm:pt modelId="{F158A836-9807-4BB5-96D7-55AAE48F5E54}">
      <dgm:prSet phldrT="[Text]" custT="1"/>
      <dgm:spPr/>
      <dgm:t>
        <a:bodyPr/>
        <a:lstStyle>
          <a:extLst/>
        </a:lstStyle>
        <a:p>
          <a:r>
            <a:rPr lang="it-IT" sz="1600" b="1" dirty="0" smtClean="0"/>
            <a:t>Seminario BASE</a:t>
          </a:r>
        </a:p>
        <a:p>
          <a:r>
            <a:rPr lang="it-IT" sz="1600" b="1" dirty="0" smtClean="0">
              <a:solidFill>
                <a:srgbClr val="24E909"/>
              </a:solidFill>
            </a:rPr>
            <a:t>(4CFP)</a:t>
          </a:r>
          <a:endParaRPr lang="it-IT" sz="1600" b="1" dirty="0">
            <a:solidFill>
              <a:srgbClr val="24E909"/>
            </a:solidFill>
          </a:endParaRPr>
        </a:p>
      </dgm:t>
    </dgm:pt>
    <dgm:pt modelId="{558C0938-D0E9-4B08-AF25-06F808A3FD1D}" type="parTrans" cxnId="{5DEF2495-9985-44C6-8EDA-3F14AE904248}">
      <dgm:prSet/>
      <dgm:spPr/>
      <dgm:t>
        <a:bodyPr/>
        <a:lstStyle>
          <a:extLst/>
        </a:lstStyle>
        <a:p>
          <a:endParaRPr lang="it-IT"/>
        </a:p>
      </dgm:t>
    </dgm:pt>
    <dgm:pt modelId="{641FD4FB-DEB5-4BAD-8DE6-FF7449A706FD}" type="sibTrans" cxnId="{5DEF2495-9985-44C6-8EDA-3F14AE904248}">
      <dgm:prSet/>
      <dgm:spPr/>
      <dgm:t>
        <a:bodyPr/>
        <a:lstStyle>
          <a:extLst/>
        </a:lstStyle>
        <a:p>
          <a:endParaRPr lang="it-IT"/>
        </a:p>
      </dgm:t>
    </dgm:pt>
    <dgm:pt modelId="{1D5437B4-AE63-4725-B3BF-757CE9D3B51A}">
      <dgm:prSet phldrT="[Text]" custT="1"/>
      <dgm:spPr/>
      <dgm:t>
        <a:bodyPr/>
        <a:lstStyle>
          <a:extLst/>
        </a:lstStyle>
        <a:p>
          <a:r>
            <a:rPr lang="it-IT" sz="1600" b="1" dirty="0" smtClean="0"/>
            <a:t>Moduli di Approfondi-mento (</a:t>
          </a:r>
          <a:r>
            <a:rPr lang="it-IT" sz="1600" b="1" dirty="0" err="1" smtClean="0"/>
            <a:t>iM@teria</a:t>
          </a:r>
          <a:r>
            <a:rPr lang="it-IT" sz="1600" b="1" dirty="0" smtClean="0"/>
            <a:t>) </a:t>
          </a:r>
          <a:r>
            <a:rPr lang="it-IT" sz="1600" b="1" dirty="0" smtClean="0">
              <a:solidFill>
                <a:srgbClr val="24E909"/>
              </a:solidFill>
            </a:rPr>
            <a:t>(9CFP)</a:t>
          </a:r>
          <a:endParaRPr lang="it-IT" sz="1600" b="1" dirty="0">
            <a:solidFill>
              <a:srgbClr val="24E909"/>
            </a:solidFill>
          </a:endParaRPr>
        </a:p>
      </dgm:t>
    </dgm:pt>
    <dgm:pt modelId="{EE3EA5B9-D085-48DC-A4C9-23E6FD27D486}" type="parTrans" cxnId="{1890C31B-6C5A-492A-B02D-6A7C8BDE111A}">
      <dgm:prSet/>
      <dgm:spPr/>
      <dgm:t>
        <a:bodyPr/>
        <a:lstStyle>
          <a:extLst/>
        </a:lstStyle>
        <a:p>
          <a:endParaRPr lang="it-IT"/>
        </a:p>
      </dgm:t>
    </dgm:pt>
    <dgm:pt modelId="{77151872-762C-4E0C-84E2-38FC583BA821}" type="sibTrans" cxnId="{1890C31B-6C5A-492A-B02D-6A7C8BDE111A}">
      <dgm:prSet/>
      <dgm:spPr/>
      <dgm:t>
        <a:bodyPr/>
        <a:lstStyle>
          <a:extLst/>
        </a:lstStyle>
        <a:p>
          <a:endParaRPr lang="it-IT"/>
        </a:p>
      </dgm:t>
    </dgm:pt>
    <dgm:pt modelId="{F4DD7773-E0F0-4CA0-AE12-39FE24E2D38B}">
      <dgm:prSet phldrT="[Text]" custT="1"/>
      <dgm:spPr/>
      <dgm:t>
        <a:bodyPr/>
        <a:lstStyle>
          <a:extLst/>
        </a:lstStyle>
        <a:p>
          <a:r>
            <a:rPr lang="it-IT" sz="1600" b="1" dirty="0" err="1" smtClean="0"/>
            <a:t>Webinar</a:t>
          </a:r>
          <a:r>
            <a:rPr lang="it-IT" sz="1600" b="1" dirty="0" smtClean="0"/>
            <a:t> interattivi (</a:t>
          </a:r>
          <a:r>
            <a:rPr lang="it-IT" sz="1600" b="1" dirty="0" err="1" smtClean="0"/>
            <a:t>iM@teria</a:t>
          </a:r>
          <a:r>
            <a:rPr lang="it-IT" sz="1600" b="1" dirty="0" smtClean="0"/>
            <a:t>)</a:t>
          </a:r>
        </a:p>
        <a:p>
          <a:r>
            <a:rPr lang="it-IT" sz="800" b="1" dirty="0" smtClean="0"/>
            <a:t>(</a:t>
          </a:r>
          <a:r>
            <a:rPr lang="it-IT" sz="800" b="1" dirty="0" err="1" smtClean="0"/>
            <a:t>n.CFP</a:t>
          </a:r>
          <a:r>
            <a:rPr lang="it-IT" sz="800" b="1" dirty="0" smtClean="0"/>
            <a:t> da confermare)</a:t>
          </a:r>
          <a:endParaRPr lang="it-IT" sz="800" b="1" dirty="0"/>
        </a:p>
      </dgm:t>
    </dgm:pt>
    <dgm:pt modelId="{5EB1A185-9242-4C2E-BC90-611B22CE7796}" type="parTrans" cxnId="{71F9C174-A9A7-4C4B-82AD-F0A584F94B69}">
      <dgm:prSet/>
      <dgm:spPr/>
      <dgm:t>
        <a:bodyPr/>
        <a:lstStyle>
          <a:extLst/>
        </a:lstStyle>
        <a:p>
          <a:endParaRPr lang="it-IT"/>
        </a:p>
      </dgm:t>
    </dgm:pt>
    <dgm:pt modelId="{BDF0DF6A-C77C-48ED-8BA1-44B4EE5AE580}" type="sibTrans" cxnId="{71F9C174-A9A7-4C4B-82AD-F0A584F94B69}">
      <dgm:prSet/>
      <dgm:spPr/>
      <dgm:t>
        <a:bodyPr/>
        <a:lstStyle>
          <a:extLst/>
        </a:lstStyle>
        <a:p>
          <a:endParaRPr lang="it-IT"/>
        </a:p>
      </dgm:t>
    </dgm:pt>
    <dgm:pt modelId="{E7099059-3858-4031-AA26-70F1AE740B29}">
      <dgm:prSet phldrT="[Text]" custT="1"/>
      <dgm:spPr/>
      <dgm:t>
        <a:bodyPr/>
        <a:lstStyle>
          <a:extLst/>
        </a:lstStyle>
        <a:p>
          <a:r>
            <a:rPr lang="it-IT" sz="1600" b="1" dirty="0" smtClean="0"/>
            <a:t>Fase pratica/ collaborazione con tutor dell’ENM</a:t>
          </a:r>
          <a:endParaRPr lang="it-IT" sz="1600" b="1" dirty="0"/>
        </a:p>
      </dgm:t>
    </dgm:pt>
    <dgm:pt modelId="{2AD9F856-1FCF-4306-9F3B-5565B9795A99}" type="parTrans" cxnId="{C6BE03DB-B2D6-41F0-AD77-FF31B62F1DBE}">
      <dgm:prSet/>
      <dgm:spPr/>
      <dgm:t>
        <a:bodyPr/>
        <a:lstStyle>
          <a:extLst/>
        </a:lstStyle>
        <a:p>
          <a:endParaRPr lang="it-IT"/>
        </a:p>
      </dgm:t>
    </dgm:pt>
    <dgm:pt modelId="{05C988DA-E2F2-414D-AFF5-AF61883FBE3F}" type="sibTrans" cxnId="{C6BE03DB-B2D6-41F0-AD77-FF31B62F1DBE}">
      <dgm:prSet/>
      <dgm:spPr/>
      <dgm:t>
        <a:bodyPr/>
        <a:lstStyle>
          <a:extLst/>
        </a:lstStyle>
        <a:p>
          <a:endParaRPr lang="it-IT"/>
        </a:p>
      </dgm:t>
    </dgm:pt>
    <dgm:pt modelId="{3D4D4D43-95D2-4C91-B240-78430E6218B9}" type="pres">
      <dgm:prSet presAssocID="{105D35E0-9A5D-4EB8-8A48-4ED52D2D6EA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>
          <a:extLst/>
        </a:lstStyle>
        <a:p>
          <a:endParaRPr lang="it-IT"/>
        </a:p>
      </dgm:t>
    </dgm:pt>
    <dgm:pt modelId="{71A7CAA9-318E-4CBA-B98D-2203DED9FB9C}" type="pres">
      <dgm:prSet presAssocID="{F9A846BA-06FB-46AF-80ED-5EA0073A08FA}" presName="centerShape" presStyleLbl="node0" presStyleIdx="0" presStyleCnt="1"/>
      <dgm:spPr/>
      <dgm:t>
        <a:bodyPr/>
        <a:lstStyle>
          <a:extLst/>
        </a:lstStyle>
        <a:p>
          <a:endParaRPr lang="it-IT"/>
        </a:p>
      </dgm:t>
    </dgm:pt>
    <dgm:pt modelId="{86A79D0C-7F5D-4218-89BF-C121023B74AE}" type="pres">
      <dgm:prSet presAssocID="{F158A836-9807-4BB5-96D7-55AAE48F5E54}" presName="node" presStyleLbl="node1" presStyleIdx="0" presStyleCnt="4" custScaleX="125690">
        <dgm:presLayoutVars>
          <dgm:bulletEnabled val="1"/>
        </dgm:presLayoutVars>
      </dgm:prSet>
      <dgm:spPr/>
      <dgm:t>
        <a:bodyPr/>
        <a:lstStyle>
          <a:extLst/>
        </a:lstStyle>
        <a:p>
          <a:endParaRPr lang="it-IT"/>
        </a:p>
      </dgm:t>
    </dgm:pt>
    <dgm:pt modelId="{5C76BEFB-CE8E-4F7E-8C47-F622A6CFDEBF}" type="pres">
      <dgm:prSet presAssocID="{F158A836-9807-4BB5-96D7-55AAE48F5E54}" presName="dummy" presStyleCnt="0"/>
      <dgm:spPr/>
      <dgm:t>
        <a:bodyPr/>
        <a:lstStyle>
          <a:extLst/>
        </a:lstStyle>
        <a:p>
          <a:endParaRPr lang="it-IT"/>
        </a:p>
      </dgm:t>
    </dgm:pt>
    <dgm:pt modelId="{7E8FCA14-6E35-4D86-8774-9DEBE17A0AD0}" type="pres">
      <dgm:prSet presAssocID="{641FD4FB-DEB5-4BAD-8DE6-FF7449A706FD}" presName="sibTrans" presStyleLbl="sibTrans2D1" presStyleIdx="0" presStyleCnt="4"/>
      <dgm:spPr/>
      <dgm:t>
        <a:bodyPr/>
        <a:lstStyle>
          <a:extLst/>
        </a:lstStyle>
        <a:p>
          <a:endParaRPr lang="it-IT"/>
        </a:p>
      </dgm:t>
    </dgm:pt>
    <dgm:pt modelId="{D8152D92-BBFE-427B-BBE4-CDB00C1C8220}" type="pres">
      <dgm:prSet presAssocID="{1D5437B4-AE63-4725-B3BF-757CE9D3B51A}" presName="node" presStyleLbl="node1" presStyleIdx="1" presStyleCnt="4" custScaleX="141760" custRadScaleRad="102656">
        <dgm:presLayoutVars>
          <dgm:bulletEnabled val="1"/>
        </dgm:presLayoutVars>
      </dgm:prSet>
      <dgm:spPr/>
      <dgm:t>
        <a:bodyPr/>
        <a:lstStyle>
          <a:extLst/>
        </a:lstStyle>
        <a:p>
          <a:endParaRPr lang="it-IT"/>
        </a:p>
      </dgm:t>
    </dgm:pt>
    <dgm:pt modelId="{AC9C7443-8962-4A19-AB09-8A666B45BAE2}" type="pres">
      <dgm:prSet presAssocID="{1D5437B4-AE63-4725-B3BF-757CE9D3B51A}" presName="dummy" presStyleCnt="0"/>
      <dgm:spPr/>
      <dgm:t>
        <a:bodyPr/>
        <a:lstStyle>
          <a:extLst/>
        </a:lstStyle>
        <a:p>
          <a:endParaRPr lang="it-IT"/>
        </a:p>
      </dgm:t>
    </dgm:pt>
    <dgm:pt modelId="{C2A2C01E-986B-4BE3-994F-EB2FBE9759A5}" type="pres">
      <dgm:prSet presAssocID="{77151872-762C-4E0C-84E2-38FC583BA821}" presName="sibTrans" presStyleLbl="sibTrans2D1" presStyleIdx="1" presStyleCnt="4"/>
      <dgm:spPr/>
      <dgm:t>
        <a:bodyPr/>
        <a:lstStyle>
          <a:extLst/>
        </a:lstStyle>
        <a:p>
          <a:endParaRPr lang="it-IT"/>
        </a:p>
      </dgm:t>
    </dgm:pt>
    <dgm:pt modelId="{6996B73F-0E51-4C9A-A0AE-6248F2123DF8}" type="pres">
      <dgm:prSet presAssocID="{F4DD7773-E0F0-4CA0-AE12-39FE24E2D38B}" presName="node" presStyleLbl="node1" presStyleIdx="2" presStyleCnt="4" custScaleX="125690">
        <dgm:presLayoutVars>
          <dgm:bulletEnabled val="1"/>
        </dgm:presLayoutVars>
      </dgm:prSet>
      <dgm:spPr/>
      <dgm:t>
        <a:bodyPr/>
        <a:lstStyle>
          <a:extLst/>
        </a:lstStyle>
        <a:p>
          <a:endParaRPr lang="it-IT"/>
        </a:p>
      </dgm:t>
    </dgm:pt>
    <dgm:pt modelId="{67D23CC5-1A27-4FA3-BCC5-634AEC7B868B}" type="pres">
      <dgm:prSet presAssocID="{F4DD7773-E0F0-4CA0-AE12-39FE24E2D38B}" presName="dummy" presStyleCnt="0"/>
      <dgm:spPr/>
      <dgm:t>
        <a:bodyPr/>
        <a:lstStyle>
          <a:extLst/>
        </a:lstStyle>
        <a:p>
          <a:endParaRPr lang="it-IT"/>
        </a:p>
      </dgm:t>
    </dgm:pt>
    <dgm:pt modelId="{FCA927B1-9AE4-4F40-8207-CA74D0D24071}" type="pres">
      <dgm:prSet presAssocID="{BDF0DF6A-C77C-48ED-8BA1-44B4EE5AE580}" presName="sibTrans" presStyleLbl="sibTrans2D1" presStyleIdx="2" presStyleCnt="4"/>
      <dgm:spPr/>
      <dgm:t>
        <a:bodyPr/>
        <a:lstStyle>
          <a:extLst/>
        </a:lstStyle>
        <a:p>
          <a:endParaRPr lang="it-IT"/>
        </a:p>
      </dgm:t>
    </dgm:pt>
    <dgm:pt modelId="{FCCDFD5F-7039-438F-B4A9-7649B01ACAF8}" type="pres">
      <dgm:prSet presAssocID="{E7099059-3858-4031-AA26-70F1AE740B29}" presName="node" presStyleLbl="node1" presStyleIdx="3" presStyleCnt="4" custScaleX="144445" custRadScaleRad="103362">
        <dgm:presLayoutVars>
          <dgm:bulletEnabled val="1"/>
        </dgm:presLayoutVars>
      </dgm:prSet>
      <dgm:spPr/>
      <dgm:t>
        <a:bodyPr/>
        <a:lstStyle>
          <a:extLst/>
        </a:lstStyle>
        <a:p>
          <a:endParaRPr lang="it-IT"/>
        </a:p>
      </dgm:t>
    </dgm:pt>
    <dgm:pt modelId="{96B04D3E-CA34-4F0B-809E-9EAE2E97399A}" type="pres">
      <dgm:prSet presAssocID="{E7099059-3858-4031-AA26-70F1AE740B29}" presName="dummy" presStyleCnt="0"/>
      <dgm:spPr/>
      <dgm:t>
        <a:bodyPr/>
        <a:lstStyle>
          <a:extLst/>
        </a:lstStyle>
        <a:p>
          <a:endParaRPr lang="it-IT"/>
        </a:p>
      </dgm:t>
    </dgm:pt>
    <dgm:pt modelId="{772C5452-3B19-4BA4-99E2-C91FFF1629B3}" type="pres">
      <dgm:prSet presAssocID="{05C988DA-E2F2-414D-AFF5-AF61883FBE3F}" presName="sibTrans" presStyleLbl="sibTrans2D1" presStyleIdx="3" presStyleCnt="4"/>
      <dgm:spPr/>
      <dgm:t>
        <a:bodyPr/>
        <a:lstStyle>
          <a:extLst/>
        </a:lstStyle>
        <a:p>
          <a:endParaRPr lang="it-IT"/>
        </a:p>
      </dgm:t>
    </dgm:pt>
  </dgm:ptLst>
  <dgm:cxnLst>
    <dgm:cxn modelId="{57143377-1850-425C-B2A0-E72B4FFF96B3}" type="presOf" srcId="{77151872-762C-4E0C-84E2-38FC583BA821}" destId="{C2A2C01E-986B-4BE3-994F-EB2FBE9759A5}" srcOrd="0" destOrd="0" presId="urn:microsoft.com/office/officeart/2005/8/layout/radial6#1"/>
    <dgm:cxn modelId="{C9A440FB-9699-45BA-A558-23B4ADFBB00A}" type="presOf" srcId="{F9A846BA-06FB-46AF-80ED-5EA0073A08FA}" destId="{71A7CAA9-318E-4CBA-B98D-2203DED9FB9C}" srcOrd="0" destOrd="0" presId="urn:microsoft.com/office/officeart/2005/8/layout/radial6#1"/>
    <dgm:cxn modelId="{3605543C-357C-4077-8CFD-5AF189EB7009}" type="presOf" srcId="{E7099059-3858-4031-AA26-70F1AE740B29}" destId="{FCCDFD5F-7039-438F-B4A9-7649B01ACAF8}" srcOrd="0" destOrd="0" presId="urn:microsoft.com/office/officeart/2005/8/layout/radial6#1"/>
    <dgm:cxn modelId="{71F9C174-A9A7-4C4B-82AD-F0A584F94B69}" srcId="{F9A846BA-06FB-46AF-80ED-5EA0073A08FA}" destId="{F4DD7773-E0F0-4CA0-AE12-39FE24E2D38B}" srcOrd="2" destOrd="0" parTransId="{5EB1A185-9242-4C2E-BC90-611B22CE7796}" sibTransId="{BDF0DF6A-C77C-48ED-8BA1-44B4EE5AE580}"/>
    <dgm:cxn modelId="{4A78E2C2-EC40-4905-B586-3F732E3EC617}" type="presOf" srcId="{F4DD7773-E0F0-4CA0-AE12-39FE24E2D38B}" destId="{6996B73F-0E51-4C9A-A0AE-6248F2123DF8}" srcOrd="0" destOrd="0" presId="urn:microsoft.com/office/officeart/2005/8/layout/radial6#1"/>
    <dgm:cxn modelId="{E0A59ECF-A5D6-4165-81D6-37160CDE59E0}" srcId="{105D35E0-9A5D-4EB8-8A48-4ED52D2D6EAC}" destId="{F9A846BA-06FB-46AF-80ED-5EA0073A08FA}" srcOrd="0" destOrd="0" parTransId="{867140E2-327F-4343-AA77-39B40F758E20}" sibTransId="{D054D334-137E-4116-BF8C-3B5A64D95A38}"/>
    <dgm:cxn modelId="{7B973D5D-473E-4475-B5BF-408B46E73EC1}" type="presOf" srcId="{641FD4FB-DEB5-4BAD-8DE6-FF7449A706FD}" destId="{7E8FCA14-6E35-4D86-8774-9DEBE17A0AD0}" srcOrd="0" destOrd="0" presId="urn:microsoft.com/office/officeart/2005/8/layout/radial6#1"/>
    <dgm:cxn modelId="{E6565A7B-AE0C-4774-801E-C903D00BFBC7}" type="presOf" srcId="{1D5437B4-AE63-4725-B3BF-757CE9D3B51A}" destId="{D8152D92-BBFE-427B-BBE4-CDB00C1C8220}" srcOrd="0" destOrd="0" presId="urn:microsoft.com/office/officeart/2005/8/layout/radial6#1"/>
    <dgm:cxn modelId="{8A1BEF3F-BE8F-432B-86F5-7E0B49FBA290}" type="presOf" srcId="{BDF0DF6A-C77C-48ED-8BA1-44B4EE5AE580}" destId="{FCA927B1-9AE4-4F40-8207-CA74D0D24071}" srcOrd="0" destOrd="0" presId="urn:microsoft.com/office/officeart/2005/8/layout/radial6#1"/>
    <dgm:cxn modelId="{64DBDC47-657C-4C6B-9762-22E5AAE37CE8}" type="presOf" srcId="{05C988DA-E2F2-414D-AFF5-AF61883FBE3F}" destId="{772C5452-3B19-4BA4-99E2-C91FFF1629B3}" srcOrd="0" destOrd="0" presId="urn:microsoft.com/office/officeart/2005/8/layout/radial6#1"/>
    <dgm:cxn modelId="{9651C2D4-27F3-4237-98D5-DA0383658A68}" type="presOf" srcId="{105D35E0-9A5D-4EB8-8A48-4ED52D2D6EAC}" destId="{3D4D4D43-95D2-4C91-B240-78430E6218B9}" srcOrd="0" destOrd="0" presId="urn:microsoft.com/office/officeart/2005/8/layout/radial6#1"/>
    <dgm:cxn modelId="{5DEF2495-9985-44C6-8EDA-3F14AE904248}" srcId="{F9A846BA-06FB-46AF-80ED-5EA0073A08FA}" destId="{F158A836-9807-4BB5-96D7-55AAE48F5E54}" srcOrd="0" destOrd="0" parTransId="{558C0938-D0E9-4B08-AF25-06F808A3FD1D}" sibTransId="{641FD4FB-DEB5-4BAD-8DE6-FF7449A706FD}"/>
    <dgm:cxn modelId="{C6BE03DB-B2D6-41F0-AD77-FF31B62F1DBE}" srcId="{F9A846BA-06FB-46AF-80ED-5EA0073A08FA}" destId="{E7099059-3858-4031-AA26-70F1AE740B29}" srcOrd="3" destOrd="0" parTransId="{2AD9F856-1FCF-4306-9F3B-5565B9795A99}" sibTransId="{05C988DA-E2F2-414D-AFF5-AF61883FBE3F}"/>
    <dgm:cxn modelId="{1890C31B-6C5A-492A-B02D-6A7C8BDE111A}" srcId="{F9A846BA-06FB-46AF-80ED-5EA0073A08FA}" destId="{1D5437B4-AE63-4725-B3BF-757CE9D3B51A}" srcOrd="1" destOrd="0" parTransId="{EE3EA5B9-D085-48DC-A4C9-23E6FD27D486}" sibTransId="{77151872-762C-4E0C-84E2-38FC583BA821}"/>
    <dgm:cxn modelId="{421479CA-45CA-4D02-A294-7DCE26CFE79F}" type="presOf" srcId="{F158A836-9807-4BB5-96D7-55AAE48F5E54}" destId="{86A79D0C-7F5D-4218-89BF-C121023B74AE}" srcOrd="0" destOrd="0" presId="urn:microsoft.com/office/officeart/2005/8/layout/radial6#1"/>
    <dgm:cxn modelId="{EEEABF3F-CD56-4008-B668-0D3CAD06A982}" type="presParOf" srcId="{3D4D4D43-95D2-4C91-B240-78430E6218B9}" destId="{71A7CAA9-318E-4CBA-B98D-2203DED9FB9C}" srcOrd="0" destOrd="0" presId="urn:microsoft.com/office/officeart/2005/8/layout/radial6#1"/>
    <dgm:cxn modelId="{47619473-F1A1-4594-9494-9A93CCE9976D}" type="presParOf" srcId="{3D4D4D43-95D2-4C91-B240-78430E6218B9}" destId="{86A79D0C-7F5D-4218-89BF-C121023B74AE}" srcOrd="1" destOrd="0" presId="urn:microsoft.com/office/officeart/2005/8/layout/radial6#1"/>
    <dgm:cxn modelId="{11B09622-6CC9-4AD1-8D2E-463872A6A364}" type="presParOf" srcId="{3D4D4D43-95D2-4C91-B240-78430E6218B9}" destId="{5C76BEFB-CE8E-4F7E-8C47-F622A6CFDEBF}" srcOrd="2" destOrd="0" presId="urn:microsoft.com/office/officeart/2005/8/layout/radial6#1"/>
    <dgm:cxn modelId="{0FAB2C81-1866-4FC3-BF80-CB6BAE55272D}" type="presParOf" srcId="{3D4D4D43-95D2-4C91-B240-78430E6218B9}" destId="{7E8FCA14-6E35-4D86-8774-9DEBE17A0AD0}" srcOrd="3" destOrd="0" presId="urn:microsoft.com/office/officeart/2005/8/layout/radial6#1"/>
    <dgm:cxn modelId="{0751EE2D-9E9F-4ADA-8195-D26B49C73176}" type="presParOf" srcId="{3D4D4D43-95D2-4C91-B240-78430E6218B9}" destId="{D8152D92-BBFE-427B-BBE4-CDB00C1C8220}" srcOrd="4" destOrd="0" presId="urn:microsoft.com/office/officeart/2005/8/layout/radial6#1"/>
    <dgm:cxn modelId="{1A0A77E0-E3D2-4352-8D2F-3B0C8872F8BC}" type="presParOf" srcId="{3D4D4D43-95D2-4C91-B240-78430E6218B9}" destId="{AC9C7443-8962-4A19-AB09-8A666B45BAE2}" srcOrd="5" destOrd="0" presId="urn:microsoft.com/office/officeart/2005/8/layout/radial6#1"/>
    <dgm:cxn modelId="{94192ACB-57BD-41C2-B0F9-0A7BD93A8CA2}" type="presParOf" srcId="{3D4D4D43-95D2-4C91-B240-78430E6218B9}" destId="{C2A2C01E-986B-4BE3-994F-EB2FBE9759A5}" srcOrd="6" destOrd="0" presId="urn:microsoft.com/office/officeart/2005/8/layout/radial6#1"/>
    <dgm:cxn modelId="{4B9A1C19-335C-438F-A64A-BA423E33AB92}" type="presParOf" srcId="{3D4D4D43-95D2-4C91-B240-78430E6218B9}" destId="{6996B73F-0E51-4C9A-A0AE-6248F2123DF8}" srcOrd="7" destOrd="0" presId="urn:microsoft.com/office/officeart/2005/8/layout/radial6#1"/>
    <dgm:cxn modelId="{B33AF3A1-14E9-4CF2-9FF1-1FC7E66A9434}" type="presParOf" srcId="{3D4D4D43-95D2-4C91-B240-78430E6218B9}" destId="{67D23CC5-1A27-4FA3-BCC5-634AEC7B868B}" srcOrd="8" destOrd="0" presId="urn:microsoft.com/office/officeart/2005/8/layout/radial6#1"/>
    <dgm:cxn modelId="{5AD72DBA-5AD2-4772-9768-8F1FFEEBF29A}" type="presParOf" srcId="{3D4D4D43-95D2-4C91-B240-78430E6218B9}" destId="{FCA927B1-9AE4-4F40-8207-CA74D0D24071}" srcOrd="9" destOrd="0" presId="urn:microsoft.com/office/officeart/2005/8/layout/radial6#1"/>
    <dgm:cxn modelId="{E358C3A6-B93D-40BE-86F5-8D3A9430D1FD}" type="presParOf" srcId="{3D4D4D43-95D2-4C91-B240-78430E6218B9}" destId="{FCCDFD5F-7039-438F-B4A9-7649B01ACAF8}" srcOrd="10" destOrd="0" presId="urn:microsoft.com/office/officeart/2005/8/layout/radial6#1"/>
    <dgm:cxn modelId="{66577E9C-5A03-4979-8CB0-FDFF998D922E}" type="presParOf" srcId="{3D4D4D43-95D2-4C91-B240-78430E6218B9}" destId="{96B04D3E-CA34-4F0B-809E-9EAE2E97399A}" srcOrd="11" destOrd="0" presId="urn:microsoft.com/office/officeart/2005/8/layout/radial6#1"/>
    <dgm:cxn modelId="{8297E5AC-20D8-4AAF-AC8A-8ABC5BA8E173}" type="presParOf" srcId="{3D4D4D43-95D2-4C91-B240-78430E6218B9}" destId="{772C5452-3B19-4BA4-99E2-C91FFF1629B3}" srcOrd="12" destOrd="0" presId="urn:microsoft.com/office/officeart/2005/8/layout/radial6#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#2" minVer="12.0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h" for="des" ptType="node" op="equ"/>
      <dgm:constr type="primFontSz" for="des" forName="txOne" val="100"/>
      <dgm:constr type="primFontSz" for="des" forName="txTwo" val="100"/>
      <dgm:constr type="primFontSz" for="des" forName="txTwo" refType="primFontSz" refFor="des" refForName="txOne" op="lte"/>
      <dgm:constr type="primFontSz" for="des" forName="txThree" val="100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100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horzOne" refType="w"/>
          <dgm:constr type="w" for="ch" forName="txOne" refType="w" refFor="ch" refForName="horzOne" op="equ"/>
          <dgm:constr type="h" for="ch" forName="txOne" refType="w" refFor="ch" refForName="txOne" fact="0.56"/>
          <dgm:constr type="userH" for="des" ptType="node" refType="h" refFor="ch" refForName="txOne" op="equ"/>
        </dgm:constrLst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2" fact="NaN" max="NaN"/>
          </dgm:ruleLst>
        </dgm:layoutNode>
        <dgm:layoutNode name="parTransOne">
          <dgm:alg type="sp"/>
          <dgm:shape xmlns:r="http://schemas.openxmlformats.org/officeDocument/2006/relationships" r:blip="">
            <dgm:adjLst/>
          </dgm:shape>
          <dgm:presOf/>
          <dgm:constrLst/>
        </dgm:layoutNode>
        <dgm:layoutNode name="horzOne">
          <dgm:choose name="Name5">
            <dgm:if name="Name6" func="var" arg="dir" op="equ" val="norm">
              <dgm:alg type="lin">
                <dgm:param type="linDir" val="fromL"/>
                <dgm:param type="nodeVertAlign" val="t"/>
              </dgm:alg>
            </dgm:if>
            <dgm:else name="Name7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vertTwo" refType="w"/>
          </dgm:constrLst>
          <dgm:forEach name="Name8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horzTwo" refType="w"/>
                <dgm:constr type="w" for="ch" forName="txTwo" refType="w" refFor="ch" refForName="horzTwo" op="equ"/>
              </dgm:constrLst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2" fact="NaN" max="NaN"/>
                </dgm:ruleLst>
              </dgm:layoutNode>
              <dgm:layoutNode name="parTransTwo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  <dgm:layoutNode name="horzTwo">
                <dgm:choose name="Name9">
                  <dgm:if name="Name10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1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vertThree" refType="w"/>
                </dgm:constrLst>
                <dgm:forEach name="Name12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horzThree" refType="w"/>
                      <dgm:constr type="w" for="ch" forName="txThree" refType="w" refFor="ch" refForName="horzThree" op="equ"/>
                    </dgm:constrLst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2" fact="NaN" max="NaN"/>
                      </dgm:ruleLst>
                    </dgm:layoutNode>
                    <dgm:layoutNode name="parTransThree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</dgm:layoutNode>
                    <dgm:layoutNode name="horzThree">
                      <dgm:choose name="Name13">
                        <dgm:if name="Name14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15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vertFour" refType="w"/>
                      </dgm:constr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horzFour" refType="w" op="equ"/>
                            <dgm:constr type="w" for="ch" forName="txFour" refType="w" refFor="ch" refForName="horzFour" op="equ"/>
                          </dgm:constrLst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2" fact="NaN" max="NaN"/>
                            </dgm:ruleLst>
                          </dgm:layoutNode>
                          <dgm:layoutNode name="parTransFour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</dgm:layoutNode>
                          <dgm:layoutNode name="horzFour">
                            <dgm:choose name="Name16">
                              <dgm:if name="Name17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18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vertFour" refType="w"/>
                            </dgm:constrLst>
                            <dgm:forEach name="Name19" ref="repeat"/>
                          </dgm:layoutNode>
                        </dgm:layoutNode>
                        <dgm:choose name="Name20">
                          <dgm:if name="Name21" axis="self" ptType="node" func="revPos" op="gte" val="2">
                            <dgm:forEach name="Name22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>
                                  <dgm:constr type="w" val="15"/>
                                </dgm:constrLst>
                              </dgm:layoutNode>
                            </dgm:forEach>
                          </dgm:if>
                          <dgm:else name="Name23"/>
                        </dgm:choose>
                      </dgm:forEach>
                    </dgm:layoutNode>
                  </dgm:layoutNode>
                  <dgm:choose name="Name24">
                    <dgm:if name="Name25" axis="self" ptType="node" func="revPos" op="gte" val="2">
                      <dgm:forEach name="Name26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val="15"/>
                          </dgm:constrLst>
                        </dgm:layoutNode>
                      </dgm:forEach>
                    </dgm:if>
                    <dgm:else name="Name27"/>
                  </dgm:choose>
                </dgm:forEach>
              </dgm:layoutNode>
            </dgm:layoutNode>
            <dgm:choose name="Name28">
              <dgm:if name="Name29" axis="self" ptType="node" func="revPos" op="gte" val="2">
                <dgm:forEach name="Name30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val="15"/>
                    </dgm:constrLst>
                  </dgm:layoutNode>
                </dgm:forEach>
              </dgm:if>
              <dgm:else name="Name31"/>
            </dgm:choose>
          </dgm:forEach>
        </dgm:layoutNode>
      </dgm:layoutNode>
      <dgm:choose name="Name32">
        <dgm:if name="Name33" axis="self" ptType="node" func="revPos" op="gte" val="2">
          <dgm:forEach name="Name34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>
                <dgm:constr type="w" val="15"/>
              </dgm:constrLst>
            </dgm:layoutNode>
          </dgm:forEach>
        </dgm:if>
        <dgm:else name="Name35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#1" minVer="12.0">
  <dgm:title val=""/>
  <dgm:desc val=""/>
  <dgm:catLst>
    <dgm:cat type="list" pri="4000"/>
  </dgm:catLst>
  <dgm:sampData>
    <dgm:dataModel>
      <dgm:ptLst>
        <dgm:pt modelId="0" type="doc">
          <dgm:prSet phldr="1"/>
        </dgm:pt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100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2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presOf/>
        <dgm:constrLst/>
        <dgm:ruleLst/>
      </dgm:layoutNode>
      <dgm:layoutNode name="childText" styleLbl="align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presOf/>
          <dgm:shape xmlns:r="http://schemas.openxmlformats.org/officeDocument/2006/relationships" r:blip="">
            <dgm:adjLst/>
          </dgm:shape>
          <dgm:constr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#1" minVer="12.0">
  <dgm:title val=""/>
  <dgm:desc val=""/>
  <dgm:catLst>
    <dgm:cat type="cycle" pri="9000"/>
    <dgm:cat type="relationship" pri="21000"/>
  </dgm:catLst>
  <dgm:sampData>
    <dgm:dataModel>
      <dgm:ptLst>
        <dgm:pt modelId="0" type="doc">
          <dgm:prSet phldr="1"/>
        </dgm:pt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100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100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100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 fact="-1"/>
              <dgm:constr type="h" for="ch" forName="singleconn" refType="w" refFor="ch" refForName="oneComp" fact="0.24"/>
              <dgm:constr type="diam" for="ch" refType="diam" op="equ" fact="-1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100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constrLst>
          <dgm:constr type="w" val="1"/>
          <dgm:constr type="h" refType="w"/>
          <dgm:constr type="lMarg"/>
          <dgm:constr type="rMarg"/>
          <dgm:constr type="tMarg"/>
          <dgm:constr type="bMarg"/>
        </dgm:constrLst>
        <dgm:ruleLst>
          <dgm:rule type="primFontSz" val="2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/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</dgm:constrLst>
                <dgm:ruleLst>
                  <dgm:rule type="primFontSz" val="2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constrLst>
                  <dgm:constr type="h" refType="w"/>
                </dgm:constrLst>
                <dgm:presOf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constrLst>
                    <dgm:constr type="begPad"/>
                    <dgm:constr type="endPad"/>
                  </dgm:constrLst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</dgm:constrLst>
                  <dgm:ruleLst>
                    <dgm:rule type="primFontSz" val="2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constrLst>
                  <dgm:constr type="h" refType="w"/>
                </dgm:constrLst>
                <dgm:presOf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constrLst>
                  <dgm:constr type="h" refType="w"/>
                </dgm:constrLst>
                <dgm:presOf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constrLst>
                  <dgm:constr type="h" refType="w"/>
                </dgm:constrLst>
                <dgm:presOf/>
              </dgm:layoutNode>
              <dgm:forEach name="sibTransForEach1" axis="followSib" ptType="sibTrans" hideLastTrans="0" cnt="1">
                <dgm:layoutNode name="singleconn" styleLbl="sibTrans2D1">
                  <dgm:choose name="Name25">
                    <dgm:if name="Name26" func="var" arg="dir" op="equ" val="norm">
                      <dgm:alg type="conn">
                        <dgm:param type="connRout" val="longCurve"/>
                        <dgm:param type="begPts" val="bCtr"/>
                        <dgm:param type="endPts" val="tCtr"/>
                        <dgm:param type="begSty" val="noArr"/>
                        <dgm:param type="endSty" val="noArr"/>
                        <dgm:param type="srcNode" val="dummyConnPt"/>
                        <dgm:param type="dstNode" val="dummyConnPt"/>
                      </dgm:alg>
                      <dgm:shape xmlns:r="http://schemas.openxmlformats.org/officeDocument/2006/relationships" type="conn" r:blip="" zOrderOff="-999">
                        <dgm:adjLst/>
                      </dgm:shape>
                      <dgm:constrLst>
                        <dgm:constr type="begPad"/>
                        <dgm:constr type="endPad"/>
                      </dgm:constrLst>
                    </dgm:if>
                    <dgm:else name="Name27">
                      <dgm:alg type="conn">
                        <dgm:param type="connRout" val="longCurve"/>
                        <dgm:param type="begPts" val="bCtr"/>
                        <dgm:param type="endPts" val="tCtr"/>
                        <dgm:param type="begSty" val="noArr"/>
                        <dgm:param type="endSty" val="noArr"/>
                        <dgm:param type="srcNode" val="dummyConnPt"/>
                        <dgm:param type="dstNode" val="dummyConnPt"/>
                      </dgm:alg>
                      <dgm:shape xmlns:r="http://schemas.openxmlformats.org/officeDocument/2006/relationships" type="conn" r:blip="" zOrderOff="-999">
                        <dgm:adjLst/>
                      </dgm:shape>
                      <dgm:constrLst>
                        <dgm:constr type="begPad"/>
                        <dgm:constr type="endPad"/>
                      </dgm:constrLst>
                    </dgm:else>
                  </dgm:choose>
                </dgm:layoutNode>
              </dgm:forEach>
            </dgm:if>
            <dgm:else name="Name28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#1">
  <dgm:title val="3-D Style 5"/>
  <dgm:desc val="3-D Style 5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#2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FF253-ABE7-42DE-8FD7-55473BE6B720}" type="datetimeFigureOut">
              <a:rPr lang="it-IT" smtClean="0"/>
              <a:pPr/>
              <a:t>26/06/2017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4B69A-CAA2-4413-9DBA-70956F1C493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it-IT" sz="1200"/>
            </a:lvl1pPr>
            <a:extLst/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it-IT" sz="1200"/>
            </a:lvl1pPr>
            <a:extLst/>
          </a:lstStyle>
          <a:p>
            <a:fld id="{C238408C-6839-46EE-8131-EDA75C487F2E}" type="datetimeFigureOut">
              <a:rPr/>
              <a:pPr/>
              <a:t>30/6/2006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it-IT" sz="1200"/>
            </a:lvl1pPr>
            <a:extLst/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it-IT" sz="1200"/>
            </a:lvl1pPr>
            <a:extLst/>
          </a:lstStyle>
          <a:p>
            <a:fld id="{87D77045-401A-4D5E-BFE3-54C21A8A6634}" type="slidenum">
              <a:rPr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71638" indent="-271638">
              <a:buSzPct val="75000"/>
              <a:buChar char="-"/>
            </a:pPr>
            <a:endParaRPr lang="it-IT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71638" indent="-271638">
              <a:buSzPct val="75000"/>
              <a:buChar char="-"/>
            </a:pPr>
            <a:endParaRPr lang="it-IT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71638" indent="-271638">
              <a:buSzPct val="75000"/>
              <a:buChar char="-"/>
            </a:pPr>
            <a:endParaRPr lang="it-IT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71638" indent="-271638">
              <a:buSzPct val="75000"/>
              <a:buChar char="-"/>
            </a:pPr>
            <a:endParaRPr lang="it-IT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it-IT" smtClean="0"/>
              <a:pPr/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it-IT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it-IT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endParaRPr lang="it-IT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300566"/>
          </a:xfrm>
        </p:spPr>
        <p:txBody>
          <a:bodyPr>
            <a:normAutofit fontScale="70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3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it-IT"/>
          </a:p>
        </p:txBody>
      </p:sp>
      <p:sp>
        <p:nvSpPr>
          <p:cNvPr id="36" name="Shape 35"/>
          <p:cNvSpPr>
            <a:spLocks/>
          </p:cNvSpPr>
          <p:nvPr/>
        </p:nvSpPr>
        <p:spPr bwMode="auto">
          <a:xfrm>
            <a:off x="4821864" y="1066800"/>
            <a:ext cx="4343400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it-IT"/>
          </a:p>
        </p:txBody>
      </p:sp>
      <p:sp>
        <p:nvSpPr>
          <p:cNvPr id="43" name="Shape 42"/>
          <p:cNvSpPr>
            <a:spLocks/>
          </p:cNvSpPr>
          <p:nvPr/>
        </p:nvSpPr>
        <p:spPr bwMode="auto">
          <a:xfrm>
            <a:off x="290624" y="-14176"/>
            <a:ext cx="5562600" cy="6553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it-IT"/>
          </a:p>
        </p:txBody>
      </p:sp>
      <p:sp>
        <p:nvSpPr>
          <p:cNvPr id="22" name="Shape 21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it-IT"/>
          </a:p>
        </p:txBody>
      </p:sp>
      <p:sp>
        <p:nvSpPr>
          <p:cNvPr id="24" name="Shape 23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it-IT"/>
          </a:p>
        </p:txBody>
      </p:sp>
      <p:sp>
        <p:nvSpPr>
          <p:cNvPr id="26" name="Shape 25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it-IT"/>
          </a:p>
        </p:txBody>
      </p:sp>
      <p:sp>
        <p:nvSpPr>
          <p:cNvPr id="27" name="Shape 26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it-IT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extLst/>
          </a:lstStyle>
          <a:p>
            <a:fld id="{743653DA-8BF4-4869-96FE-9BCF43372D46}" type="datetimeFigureOut">
              <a:rPr/>
              <a:pPr/>
              <a:t>30/6/2006</a:t>
            </a:fld>
            <a:endParaRPr kumimoji="0" lang="it-IT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extLst/>
          </a:lstStyle>
          <a:p>
            <a:endParaRPr kumimoji="0" lang="it-IT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>
            <a:extLst/>
          </a:lstStyle>
          <a:p>
            <a:fld id="{72AC53DF-4216-466D-99A7-94400E6C2A25}" type="slidenum">
              <a:rPr/>
              <a:pPr/>
              <a:t>‹N›</a:t>
            </a:fld>
            <a:endParaRPr kumimoji="0" lang="it-IT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45" name="Rectangle 44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33400" y="464504"/>
            <a:ext cx="8153400" cy="774192"/>
          </a:xfrm>
        </p:spPr>
        <p:txBody>
          <a:bodyPr/>
          <a:lstStyle>
            <a:lvl1pPr marR="9144" algn="r" eaLnBrk="1" latinLnBrk="0" hangingPunct="1">
              <a:defRPr kumimoji="0" lang="it-IT" sz="3800"/>
            </a:lvl1pPr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838381" y="1371600"/>
            <a:ext cx="3848419" cy="457200"/>
          </a:xfrm>
        </p:spPr>
        <p:txBody>
          <a:bodyPr tIns="0"/>
          <a:lstStyle>
            <a:lvl1pPr marL="0" indent="0" algn="r" eaLnBrk="1" latinLnBrk="0" hangingPunct="1">
              <a:spcBef>
                <a:spcPts val="0"/>
              </a:spcBef>
              <a:buNone/>
              <a:defRPr kumimoji="0" lang="it-IT" sz="2000">
                <a:solidFill>
                  <a:schemeClr val="tx1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it-IT" smtClean="0"/>
              <a:t>Fare clic per modificare lo stile del sottotitolo dello schema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59" name="Rectangle 5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60" name="Rectangle 5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61" name="Rectangle 6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62" name="Rectangle 6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129108-AC8D-4212-9283-60D9E99BF07A}" type="datetimeFigureOut">
              <a:rPr/>
              <a:pPr/>
              <a:t>30/6/2006</a:t>
            </a:fld>
            <a:endParaRPr kumimoji="0"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‹N›</a:t>
            </a:fld>
            <a:endParaRPr kumimoji="0"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52800"/>
            <a:ext cx="7772400" cy="1974059"/>
          </a:xfrm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eaLnBrk="1" latinLnBrk="0" hangingPunct="1">
              <a:buNone/>
              <a:defRPr kumimoji="0" lang="it-IT" sz="4000" b="1" cap="all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</a:defRPr>
            </a:lvl1pPr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334000"/>
            <a:ext cx="7772400" cy="1052512"/>
          </a:xfrm>
        </p:spPr>
        <p:txBody>
          <a:bodyPr anchor="t"/>
          <a:lstStyle>
            <a:lvl1pPr marL="374904" eaLnBrk="1" latinLnBrk="0" hangingPunct="1">
              <a:buNone/>
              <a:defRPr kumimoji="0" lang="it-IT" sz="20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it-IT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it-IT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it-IT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it-IT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DED3D3-6235-4F4C-B439-DF277FB555A7}" type="datetimeFigureOut">
              <a:rPr/>
              <a:pPr/>
              <a:t>30/6/2006</a:t>
            </a:fld>
            <a:endParaRPr kumimoji="0"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extLst/>
          </a:lstStyle>
          <a:p>
            <a:endParaRPr kumimoji="0"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‹N›</a:t>
            </a:fld>
            <a:endParaRPr kumimoji="0"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95400"/>
          </a:xfrm>
        </p:spPr>
        <p:txBody>
          <a:bodyPr anchor="ctr"/>
          <a:lstStyle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4038600" cy="4525963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it-IT" sz="2000"/>
            </a:lvl1pPr>
            <a:lvl2pPr eaLnBrk="1" latinLnBrk="0" hangingPunct="1">
              <a:defRPr kumimoji="0" lang="it-IT" sz="2400"/>
            </a:lvl2pPr>
            <a:lvl3pPr eaLnBrk="1" latinLnBrk="0" hangingPunct="1">
              <a:defRPr kumimoji="0" lang="it-IT" sz="2000"/>
            </a:lvl3pPr>
            <a:lvl4pPr eaLnBrk="1" latinLnBrk="0" hangingPunct="1">
              <a:defRPr kumimoji="0" lang="it-IT" sz="1800"/>
            </a:lvl4pPr>
            <a:lvl5pPr eaLnBrk="1" latinLnBrk="0" hangingPunct="1">
              <a:defRPr kumimoji="0" lang="it-IT"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600200"/>
            <a:ext cx="4038600" cy="4525963"/>
          </a:xfrm>
        </p:spPr>
        <p:txBody>
          <a:bodyPr/>
          <a:lstStyle>
            <a:lvl1pPr eaLnBrk="1" latinLnBrk="0" hangingPunct="1">
              <a:defRPr kumimoji="0" lang="it-IT" sz="2800"/>
            </a:lvl1pPr>
            <a:lvl2pPr eaLnBrk="1" latinLnBrk="0" hangingPunct="1">
              <a:defRPr kumimoji="0" lang="it-IT" sz="2400"/>
            </a:lvl2pPr>
            <a:lvl3pPr eaLnBrk="1" latinLnBrk="0" hangingPunct="1">
              <a:defRPr kumimoji="0" lang="it-IT" sz="2000"/>
            </a:lvl3pPr>
            <a:lvl4pPr eaLnBrk="1" latinLnBrk="0" hangingPunct="1">
              <a:defRPr kumimoji="0" lang="it-IT" sz="1800"/>
            </a:lvl4pPr>
            <a:lvl5pPr eaLnBrk="1" latinLnBrk="0" hangingPunct="1">
              <a:defRPr kumimoji="0" lang="it-IT"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5F1E3E-4B2F-4895-B65E-28B2E64F39F6}" type="datetimeFigureOut">
              <a:rPr/>
              <a:pPr/>
              <a:t>30/6/2006</a:t>
            </a:fld>
            <a:endParaRPr kumimoji="0"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‹N›</a:t>
            </a:fld>
            <a:endParaRPr kumimoji="0" lang="it-IT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305044" y="3867144"/>
            <a:ext cx="4533900" cy="1601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402264"/>
            <a:ext cx="8686800" cy="886265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 eaLnBrk="1" latinLnBrk="0" hangingPunct="1">
              <a:defRPr kumimoji="0" lang="it-IT" sz="4000"/>
            </a:lvl1pPr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 eaLnBrk="1" latinLnBrk="0" hangingPunct="1">
              <a:buNone/>
              <a:defRPr kumimoji="0" lang="it-IT" sz="2400" b="1">
                <a:solidFill>
                  <a:schemeClr val="accent2"/>
                </a:solidFill>
              </a:defRPr>
            </a:lvl1pPr>
            <a:lvl2pPr eaLnBrk="1" latinLnBrk="0" hangingPunct="1">
              <a:buNone/>
              <a:defRPr kumimoji="0" lang="it-IT" sz="2000" b="1"/>
            </a:lvl2pPr>
            <a:lvl3pPr eaLnBrk="1" latinLnBrk="0" hangingPunct="1">
              <a:buNone/>
              <a:defRPr kumimoji="0" lang="it-IT" sz="1800" b="1"/>
            </a:lvl3pPr>
            <a:lvl4pPr eaLnBrk="1" latinLnBrk="0" hangingPunct="1">
              <a:buNone/>
              <a:defRPr kumimoji="0" lang="it-IT" sz="1600" b="1"/>
            </a:lvl4pPr>
            <a:lvl5pPr eaLnBrk="1" latinLnBrk="0" hangingPunct="1">
              <a:buNone/>
              <a:defRPr kumimoji="0" lang="it-IT" sz="1600" b="1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 eaLnBrk="1" latinLnBrk="0" hangingPunct="1">
              <a:buNone/>
              <a:defRPr kumimoji="0" lang="it-IT" sz="2400" b="1">
                <a:solidFill>
                  <a:schemeClr val="accent2"/>
                </a:solidFill>
              </a:defRPr>
            </a:lvl1pPr>
            <a:lvl2pPr eaLnBrk="1" latinLnBrk="0" hangingPunct="1">
              <a:buNone/>
              <a:defRPr kumimoji="0" lang="it-IT" sz="2000" b="1"/>
            </a:lvl2pPr>
            <a:lvl3pPr eaLnBrk="1" latinLnBrk="0" hangingPunct="1">
              <a:buNone/>
              <a:defRPr kumimoji="0" lang="it-IT" sz="1800" b="1"/>
            </a:lvl3pPr>
            <a:lvl4pPr eaLnBrk="1" latinLnBrk="0" hangingPunct="1">
              <a:buNone/>
              <a:defRPr kumimoji="0" lang="it-IT" sz="1600" b="1"/>
            </a:lvl4pPr>
            <a:lvl5pPr eaLnBrk="1" latinLnBrk="0" hangingPunct="1">
              <a:buNone/>
              <a:defRPr kumimoji="0" lang="it-IT" sz="1600" b="1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 eaLnBrk="1" latinLnBrk="0" hangingPunct="1">
              <a:defRPr kumimoji="0" lang="it-IT" sz="2400"/>
            </a:lvl1pPr>
            <a:lvl2pPr eaLnBrk="1" latinLnBrk="0" hangingPunct="1">
              <a:defRPr kumimoji="0" lang="it-IT" sz="2000"/>
            </a:lvl2pPr>
            <a:lvl3pPr eaLnBrk="1" latinLnBrk="0" hangingPunct="1">
              <a:defRPr kumimoji="0" lang="it-IT" sz="1800"/>
            </a:lvl3pPr>
            <a:lvl4pPr eaLnBrk="1" latinLnBrk="0" hangingPunct="1">
              <a:defRPr kumimoji="0" lang="it-IT" sz="1600"/>
            </a:lvl4pPr>
            <a:lvl5pPr eaLnBrk="1" latinLnBrk="0" hangingPunct="1">
              <a:defRPr kumimoji="0" lang="it-IT"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 eaLnBrk="1" latinLnBrk="0" hangingPunct="1">
              <a:defRPr kumimoji="0" lang="it-IT" sz="2400"/>
            </a:lvl1pPr>
            <a:lvl2pPr eaLnBrk="1" latinLnBrk="0" hangingPunct="1">
              <a:defRPr kumimoji="0" lang="it-IT" sz="2000"/>
            </a:lvl2pPr>
            <a:lvl3pPr eaLnBrk="1" latinLnBrk="0" hangingPunct="1">
              <a:defRPr kumimoji="0" lang="it-IT" sz="1800"/>
            </a:lvl3pPr>
            <a:lvl4pPr eaLnBrk="1" latinLnBrk="0" hangingPunct="1">
              <a:defRPr kumimoji="0" lang="it-IT" sz="1600"/>
            </a:lvl4pPr>
            <a:lvl5pPr eaLnBrk="1" latinLnBrk="0" hangingPunct="1">
              <a:defRPr kumimoji="0" lang="it-IT"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085435-8225-4333-BFFA-0096413F0D76}" type="datetimeFigureOut">
              <a:rPr/>
              <a:pPr/>
              <a:t>30/6/2006</a:t>
            </a:fld>
            <a:endParaRPr kumimoji="0"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‹N›</a:t>
            </a:fld>
            <a:endParaRPr kumimoji="0" lang="it-IT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 eaLnBrk="1" latinLnBrk="0" hangingPunct="1">
              <a:defRPr kumimoji="0" lang="it-IT" sz="4000" cap="none" baseline="0"/>
            </a:lvl1pPr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83C494-2A87-468C-A21B-CB14FB9ABB00}" type="datetimeFigureOut">
              <a:rPr/>
              <a:pPr/>
              <a:t>30/6/2006</a:t>
            </a:fld>
            <a:endParaRPr kumimoji="0"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‹N›</a:t>
            </a:fld>
            <a:endParaRPr kumimoji="0" lang="it-IT"/>
          </a:p>
        </p:txBody>
      </p:sp>
      <p:pic>
        <p:nvPicPr>
          <p:cNvPr id="6" name="Immagine 5" descr="ICON_SHDA_20022017_v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58148" y="71438"/>
            <a:ext cx="1214422" cy="12144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80FA0-5B31-4864-A2BB-719EA5A679C6}" type="datetimeFigureOut">
              <a:rPr/>
              <a:pPr/>
              <a:t>30/6/2006</a:t>
            </a:fld>
            <a:endParaRPr kumimoji="0"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‹N›</a:t>
            </a:fld>
            <a:endParaRPr kumimoji="0" lang="it-IT"/>
          </a:p>
        </p:txBody>
      </p:sp>
      <p:pic>
        <p:nvPicPr>
          <p:cNvPr id="5" name="Immagine 4" descr="ICON_SHDA_20022017_v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58148" y="71438"/>
            <a:ext cx="1214422" cy="12144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 eaLnBrk="1" latinLnBrk="0" hangingPunct="1">
              <a:buNone/>
              <a:defRPr kumimoji="0" lang="it-IT" sz="3600" b="0"/>
            </a:lvl1pPr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 eaLnBrk="1" latinLnBrk="0" hangingPunct="1">
              <a:buNone/>
              <a:defRPr kumimoji="0" lang="it-IT" sz="1800"/>
            </a:lvl1pPr>
            <a:lvl2pPr eaLnBrk="1" latinLnBrk="0" hangingPunct="1">
              <a:buNone/>
              <a:defRPr kumimoji="0" lang="it-IT" sz="1200"/>
            </a:lvl2pPr>
            <a:lvl3pPr eaLnBrk="1" latinLnBrk="0" hangingPunct="1">
              <a:buNone/>
              <a:defRPr kumimoji="0" lang="it-IT" sz="1000"/>
            </a:lvl3pPr>
            <a:lvl4pPr eaLnBrk="1" latinLnBrk="0" hangingPunct="1">
              <a:buNone/>
              <a:defRPr kumimoji="0" lang="it-IT" sz="900"/>
            </a:lvl4pPr>
            <a:lvl5pPr eaLnBrk="1" latinLnBrk="0" hangingPunct="1">
              <a:buNone/>
              <a:defRPr kumimoji="0" lang="it-IT" sz="9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 eaLnBrk="1" latinLnBrk="0" hangingPunct="1">
              <a:defRPr kumimoji="0" lang="it-IT" sz="3200"/>
            </a:lvl1pPr>
            <a:lvl2pPr eaLnBrk="1" latinLnBrk="0" hangingPunct="1">
              <a:defRPr kumimoji="0" lang="it-IT" sz="2800"/>
            </a:lvl2pPr>
            <a:lvl3pPr eaLnBrk="1" latinLnBrk="0" hangingPunct="1">
              <a:defRPr kumimoji="0" lang="it-IT" sz="2400"/>
            </a:lvl3pPr>
            <a:lvl4pPr eaLnBrk="1" latinLnBrk="0" hangingPunct="1">
              <a:defRPr kumimoji="0" lang="it-IT" sz="2000"/>
            </a:lvl4pPr>
            <a:lvl5pPr eaLnBrk="1" latinLnBrk="0" hangingPunct="1">
              <a:defRPr kumimoji="0" lang="it-IT"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ECC0C8-36B8-442A-833D-B6AACE86BB77}" type="datetimeFigureOut">
              <a:rPr/>
              <a:pPr/>
              <a:t>30/6/2006</a:t>
            </a:fld>
            <a:endParaRPr kumimoji="0"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‹N›</a:t>
            </a:fld>
            <a:endParaRPr kumimoji="0" lang="it-IT"/>
          </a:p>
        </p:txBody>
      </p:sp>
      <p:pic>
        <p:nvPicPr>
          <p:cNvPr id="8" name="Immagine 7" descr="ICON_SHDA_20022017_v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58148" y="71438"/>
            <a:ext cx="1214422" cy="1214422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17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58000" cy="914400"/>
          </a:xfrm>
        </p:spPr>
        <p:txBody>
          <a:bodyPr anchor="b"/>
          <a:lstStyle>
            <a:lvl1pPr algn="l" eaLnBrk="1" latinLnBrk="0" hangingPunct="1">
              <a:buNone/>
              <a:defRPr kumimoji="0" lang="it-IT" sz="2100" b="0"/>
            </a:lvl1pPr>
            <a:extLst/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6712" y="1905000"/>
            <a:ext cx="8778240" cy="4960144"/>
          </a:xfrm>
        </p:spPr>
        <p:txBody>
          <a:bodyPr/>
          <a:lstStyle>
            <a:lvl1pPr eaLnBrk="1" latinLnBrk="0" hangingPunct="1">
              <a:buNone/>
              <a:defRPr kumimoji="0" lang="it-IT"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150144"/>
            <a:ext cx="6858000" cy="685800"/>
          </a:xfrm>
        </p:spPr>
        <p:txBody>
          <a:bodyPr/>
          <a:lstStyle>
            <a:lvl1pPr marL="27432" indent="0" eaLnBrk="1" latinLnBrk="0" hangingPunct="1">
              <a:spcBef>
                <a:spcPts val="0"/>
              </a:spcBef>
              <a:buNone/>
              <a:defRPr kumimoji="0" lang="it-IT" sz="1400">
                <a:solidFill>
                  <a:srgbClr val="FFFFFF"/>
                </a:solidFill>
              </a:defRPr>
            </a:lvl1pPr>
            <a:lvl2pPr eaLnBrk="1" latinLnBrk="0" hangingPunct="1">
              <a:defRPr kumimoji="0" lang="it-IT" sz="1200"/>
            </a:lvl2pPr>
            <a:lvl3pPr eaLnBrk="1" latinLnBrk="0" hangingPunct="1">
              <a:defRPr kumimoji="0" lang="it-IT" sz="1000"/>
            </a:lvl3pPr>
            <a:lvl4pPr eaLnBrk="1" latinLnBrk="0" hangingPunct="1">
              <a:defRPr kumimoji="0" lang="it-IT" sz="900"/>
            </a:lvl4pPr>
            <a:lvl5pPr eaLnBrk="1" latinLnBrk="0" hangingPunct="1">
              <a:defRPr kumimoji="0" lang="it-IT" sz="9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</p:txBody>
      </p:sp>
      <p:grpSp>
        <p:nvGrpSpPr>
          <p:cNvPr id="14" name="Group 17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20EC5-AC53-4169-941E-EDF10CD23748}" type="datetimeFigureOut">
              <a:rPr/>
              <a:pPr/>
              <a:t>30/6/2006</a:t>
            </a:fld>
            <a:endParaRPr kumimoji="0"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‹N›</a:t>
            </a:fld>
            <a:endParaRPr kumimoji="0" lang="it-IT"/>
          </a:p>
        </p:txBody>
      </p:sp>
      <p:pic>
        <p:nvPicPr>
          <p:cNvPr id="22" name="Immagine 21" descr="ICON_SHDA_20022017_v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58148" y="71438"/>
            <a:ext cx="1214422" cy="1214422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pPr eaLnBrk="1" latinLnBrk="0" hangingPunct="1"/>
            <a:r>
              <a:rPr kumimoji="0" lang="it-IT" smtClean="0"/>
              <a:t>Fare clic per modificare lo stile del titolo</a:t>
            </a:r>
            <a:endParaRPr kumimoji="0" lang="en-US" smtClean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lang="it-IT" sz="1100">
                <a:solidFill>
                  <a:schemeClr val="tx2"/>
                </a:solidFill>
              </a:defRPr>
            </a:lvl1pPr>
            <a:extLst/>
          </a:lstStyle>
          <a:p>
            <a:fld id="{8D3816DF-213E-421B-92D3-C068DBB023D6}" type="datetimeFigureOut">
              <a:rPr kumimoji="0" lang="it-IT">
                <a:solidFill>
                  <a:schemeClr val="tx2"/>
                </a:solidFill>
              </a:rPr>
              <a:pPr/>
              <a:t>26/06/2017</a:t>
            </a:fld>
            <a:endParaRPr kumimoji="0" lang="it-IT" sz="110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lang="it-IT" sz="11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it-IT" sz="110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lang="it-IT" sz="1200">
                <a:solidFill>
                  <a:schemeClr val="tx2"/>
                </a:solidFill>
              </a:defRPr>
            </a:lvl1pPr>
            <a:extLst/>
          </a:lstStyle>
          <a:p>
            <a:pPr algn="l"/>
            <a:fld id="{72AC53DF-4216-466D-99A7-94400E6C2A25}" type="slidenum">
              <a:rPr kumimoji="0" lang="it-IT" sz="1200">
                <a:solidFill>
                  <a:schemeClr val="tx2"/>
                </a:solidFill>
              </a:rPr>
              <a:pPr algn="l"/>
              <a:t>‹N›</a:t>
            </a:fld>
            <a:endParaRPr kumimoji="0" lang="it-IT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lang="it-IT" sz="4000" kern="1200" spc="-150" baseline="0">
          <a:solidFill>
            <a:schemeClr val="tx2">
              <a:satMod val="200000"/>
            </a:schemeClr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SzPct val="95000"/>
        <a:buFont typeface="Wingdings"/>
        <a:buChar char=""/>
        <a:defRPr kumimoji="0" lang="it-IT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lang="it-IT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lang="it-IT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lang="it-IT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lang="it-IT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lang="it-IT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lang="it-IT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lang="it-IT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shade val="100000"/>
                <a:satMod val="150000"/>
                <a:alpha val="8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914400" y="2526511"/>
            <a:ext cx="7772400" cy="1974059"/>
          </a:xfrm>
        </p:spPr>
        <p:txBody>
          <a:bodyPr/>
          <a:lstStyle>
            <a:extLst/>
          </a:lstStyle>
          <a:p>
            <a:r>
              <a:rPr lang="it-IT" dirty="0" smtClean="0"/>
              <a:t>HOUSING MICROFINANCE </a:t>
            </a:r>
            <a:br>
              <a:rPr lang="it-IT" dirty="0" smtClean="0"/>
            </a:br>
            <a:r>
              <a:rPr lang="it-IT" dirty="0" smtClean="0"/>
              <a:t>PER LA MICRORICETTIVITA’ </a:t>
            </a:r>
            <a:r>
              <a:rPr lang="it-IT" dirty="0" smtClean="0">
                <a:solidFill>
                  <a:schemeClr val="accent1"/>
                </a:solidFill>
              </a:rPr>
              <a:t>2017</a:t>
            </a:r>
            <a:endParaRPr lang="it-IT" dirty="0"/>
          </a:p>
        </p:txBody>
      </p:sp>
      <p:sp>
        <p:nvSpPr>
          <p:cNvPr id="5" name="Rectangle 4"/>
          <p:cNvSpPr>
            <a:spLocks noGrp="1"/>
          </p:cNvSpPr>
          <p:nvPr>
            <p:ph type="body" idx="1"/>
          </p:nvPr>
        </p:nvSpPr>
        <p:spPr>
          <a:xfrm>
            <a:off x="914400" y="5376884"/>
            <a:ext cx="7772400" cy="1052512"/>
          </a:xfrm>
        </p:spPr>
        <p:txBody>
          <a:bodyPr>
            <a:normAutofit/>
          </a:bodyPr>
          <a:lstStyle>
            <a:extLst/>
          </a:lstStyle>
          <a:p>
            <a:r>
              <a:rPr lang="it-IT" sz="1800" b="1" dirty="0" smtClean="0"/>
              <a:t>28/29 giugno </a:t>
            </a:r>
            <a:r>
              <a:rPr lang="it-IT" sz="1800" b="1" dirty="0" smtClean="0"/>
              <a:t>2017 </a:t>
            </a:r>
          </a:p>
          <a:p>
            <a:r>
              <a:rPr sz="1800" smtClean="0"/>
              <a:t>Lisa Sophie Petersen, Presidente, Strategic Housing Development Association</a:t>
            </a:r>
            <a:endParaRPr lang="it-IT" sz="1800" dirty="0"/>
          </a:p>
        </p:txBody>
      </p:sp>
      <p:pic>
        <p:nvPicPr>
          <p:cNvPr id="6" name="Immagine 5" descr="ICON_SHDA_20022017_v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285728"/>
            <a:ext cx="1785950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>
            <a:extLst/>
          </a:lstStyle>
          <a:p>
            <a:r>
              <a:rPr lang="it-IT" dirty="0" smtClean="0"/>
              <a:t>2. TARGET / USP</a:t>
            </a:r>
            <a:endParaRPr lang="it-IT" dirty="0"/>
          </a:p>
        </p:txBody>
      </p:sp>
      <p:pic>
        <p:nvPicPr>
          <p:cNvPr id="7" name="Immagine 6" descr="ICON_SHDA_20022017_v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48" y="71438"/>
            <a:ext cx="1214422" cy="1214422"/>
          </a:xfrm>
          <a:prstGeom prst="rect">
            <a:avLst/>
          </a:prstGeom>
        </p:spPr>
      </p:pic>
      <p:sp>
        <p:nvSpPr>
          <p:cNvPr id="6" name="Rectangle 2"/>
          <p:cNvSpPr>
            <a:spLocks noGrp="1"/>
          </p:cNvSpPr>
          <p:nvPr>
            <p:ph sz="half" idx="1"/>
          </p:nvPr>
        </p:nvSpPr>
        <p:spPr>
          <a:xfrm>
            <a:off x="465138" y="1600200"/>
            <a:ext cx="4038600" cy="4525963"/>
          </a:xfrm>
        </p:spPr>
        <p:txBody>
          <a:bodyPr/>
          <a:lstStyle>
            <a:extLst/>
          </a:lstStyle>
          <a:p>
            <a:r>
              <a:rPr smtClean="0"/>
              <a:t>Individuare il punto che </a:t>
            </a:r>
            <a:r>
              <a:rPr b="1" smtClean="0"/>
              <a:t>distinguerà</a:t>
            </a:r>
            <a:r>
              <a:rPr smtClean="0"/>
              <a:t> l'impresa dalla concorrenza. </a:t>
            </a:r>
          </a:p>
          <a:p>
            <a:endParaRPr smtClean="0"/>
          </a:p>
          <a:p>
            <a:r>
              <a:rPr smtClean="0"/>
              <a:t>Stabilire il </a:t>
            </a:r>
            <a:r>
              <a:rPr b="1" smtClean="0"/>
              <a:t>target</a:t>
            </a:r>
            <a:r>
              <a:rPr smtClean="0"/>
              <a:t>.</a:t>
            </a:r>
          </a:p>
        </p:txBody>
      </p:sp>
      <p:pic>
        <p:nvPicPr>
          <p:cNvPr id="5122" name="Picture 2" descr="Risultati immagini per targe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3863" y="2143116"/>
            <a:ext cx="3468665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>
            <a:extLst/>
          </a:lstStyle>
          <a:p>
            <a:r>
              <a:rPr lang="it-IT" dirty="0" smtClean="0"/>
              <a:t>2. USP</a:t>
            </a:r>
            <a:endParaRPr lang="it-IT" dirty="0"/>
          </a:p>
        </p:txBody>
      </p:sp>
      <p:pic>
        <p:nvPicPr>
          <p:cNvPr id="7" name="Immagine 6" descr="ICON_SHDA_20022017_v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48" y="71438"/>
            <a:ext cx="1214422" cy="1214422"/>
          </a:xfrm>
          <a:prstGeom prst="rect">
            <a:avLst/>
          </a:prstGeom>
        </p:spPr>
      </p:pic>
      <p:sp>
        <p:nvSpPr>
          <p:cNvPr id="6" name="Rectangle 2"/>
          <p:cNvSpPr>
            <a:spLocks noGrp="1"/>
          </p:cNvSpPr>
          <p:nvPr>
            <p:ph sz="half" idx="1"/>
          </p:nvPr>
        </p:nvSpPr>
        <p:spPr>
          <a:xfrm>
            <a:off x="1176374" y="1546243"/>
            <a:ext cx="7324716" cy="4525963"/>
          </a:xfrm>
        </p:spPr>
        <p:txBody>
          <a:bodyPr/>
          <a:lstStyle>
            <a:extLst/>
          </a:lstStyle>
          <a:p>
            <a:r>
              <a:rPr smtClean="0"/>
              <a:t>Sardegna, Provincia di Nuoro:      l'accessibilità come USP.</a:t>
            </a:r>
          </a:p>
        </p:txBody>
      </p:sp>
      <p:pic>
        <p:nvPicPr>
          <p:cNvPr id="3074" name="Picture 2" descr="Risultati immagini per ecoparco neulè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94114"/>
            <a:ext cx="9144000" cy="4963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>
            <a:extLst/>
          </a:lstStyle>
          <a:p>
            <a:r>
              <a:rPr lang="it-IT" dirty="0" smtClean="0"/>
              <a:t>2. USP</a:t>
            </a:r>
            <a:endParaRPr lang="it-IT" dirty="0"/>
          </a:p>
        </p:txBody>
      </p:sp>
      <p:pic>
        <p:nvPicPr>
          <p:cNvPr id="7" name="Immagine 6" descr="ICON_SHDA_20022017_v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48" y="71438"/>
            <a:ext cx="1214422" cy="1214422"/>
          </a:xfrm>
          <a:prstGeom prst="rect">
            <a:avLst/>
          </a:prstGeom>
        </p:spPr>
      </p:pic>
      <p:sp>
        <p:nvSpPr>
          <p:cNvPr id="6" name="Rectangle 2"/>
          <p:cNvSpPr>
            <a:spLocks noGrp="1"/>
          </p:cNvSpPr>
          <p:nvPr>
            <p:ph sz="half" idx="1"/>
          </p:nvPr>
        </p:nvSpPr>
        <p:spPr>
          <a:xfrm>
            <a:off x="142876" y="1546243"/>
            <a:ext cx="8501090" cy="4525963"/>
          </a:xfrm>
        </p:spPr>
        <p:txBody>
          <a:bodyPr/>
          <a:lstStyle>
            <a:extLst/>
          </a:lstStyle>
          <a:p>
            <a:r>
              <a:rPr smtClean="0"/>
              <a:t>L'assenza di campo cellulare =  un difetto   un pregio? Una possibile </a:t>
            </a:r>
            <a:r>
              <a:rPr i="1" smtClean="0"/>
              <a:t>USP?</a:t>
            </a:r>
          </a:p>
        </p:txBody>
      </p:sp>
      <p:pic>
        <p:nvPicPr>
          <p:cNvPr id="56322" name="Picture 2" descr="Risultati immagini per elettrosmog"/>
          <p:cNvPicPr>
            <a:picLocks noChangeAspect="1" noChangeArrowheads="1"/>
          </p:cNvPicPr>
          <p:nvPr/>
        </p:nvPicPr>
        <p:blipFill>
          <a:blip r:embed="rId4"/>
          <a:srcRect t="15702"/>
          <a:stretch>
            <a:fillRect/>
          </a:stretch>
        </p:blipFill>
        <p:spPr bwMode="auto">
          <a:xfrm>
            <a:off x="-8437" y="2000240"/>
            <a:ext cx="9152437" cy="4857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>
            <a:extLst/>
          </a:lstStyle>
          <a:p>
            <a:r>
              <a:rPr lang="it-IT" dirty="0" smtClean="0"/>
              <a:t>3. BUSINESS PLAN</a:t>
            </a:r>
            <a:endParaRPr lang="it-IT" dirty="0"/>
          </a:p>
        </p:txBody>
      </p:sp>
      <p:pic>
        <p:nvPicPr>
          <p:cNvPr id="7" name="Immagine 6" descr="ICON_SHDA_20022017_v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48" y="71438"/>
            <a:ext cx="1214422" cy="1214422"/>
          </a:xfrm>
          <a:prstGeom prst="rect">
            <a:avLst/>
          </a:prstGeom>
        </p:spPr>
      </p:pic>
      <p:sp>
        <p:nvSpPr>
          <p:cNvPr id="6" name="Rectangle 2"/>
          <p:cNvSpPr>
            <a:spLocks noGrp="1"/>
          </p:cNvSpPr>
          <p:nvPr>
            <p:ph sz="half" idx="1"/>
          </p:nvPr>
        </p:nvSpPr>
        <p:spPr>
          <a:xfrm>
            <a:off x="465138" y="2357430"/>
            <a:ext cx="4038600" cy="3768733"/>
          </a:xfrm>
        </p:spPr>
        <p:txBody>
          <a:bodyPr/>
          <a:lstStyle>
            <a:extLst/>
          </a:lstStyle>
          <a:p>
            <a:r>
              <a:rPr smtClean="0"/>
              <a:t>Esiste un </a:t>
            </a:r>
            <a:r>
              <a:rPr b="1" smtClean="0"/>
              <a:t>modello specifico che dev'essere utilizzato </a:t>
            </a:r>
            <a:r>
              <a:rPr smtClean="0"/>
              <a:t>per tutti i progetti oggetto della misura </a:t>
            </a:r>
            <a:r>
              <a:rPr b="1" smtClean="0"/>
              <a:t>Housing Microfinance per la Microricettività.</a:t>
            </a:r>
          </a:p>
        </p:txBody>
      </p:sp>
      <p:pic>
        <p:nvPicPr>
          <p:cNvPr id="58372" name="Picture 4" descr="Risultati immagini per strategy"/>
          <p:cNvPicPr>
            <a:picLocks noChangeAspect="1" noChangeArrowheads="1"/>
          </p:cNvPicPr>
          <p:nvPr/>
        </p:nvPicPr>
        <p:blipFill>
          <a:blip r:embed="rId4"/>
          <a:srcRect t="9211"/>
          <a:stretch>
            <a:fillRect/>
          </a:stretch>
        </p:blipFill>
        <p:spPr bwMode="auto">
          <a:xfrm>
            <a:off x="4643438" y="2357430"/>
            <a:ext cx="4286280" cy="29532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>
            <a:extLst/>
          </a:lstStyle>
          <a:p>
            <a:r>
              <a:rPr lang="it-IT" dirty="0" smtClean="0"/>
              <a:t>3. BUSINESS PLAN</a:t>
            </a:r>
            <a:endParaRPr lang="it-IT" dirty="0"/>
          </a:p>
        </p:txBody>
      </p:sp>
      <p:pic>
        <p:nvPicPr>
          <p:cNvPr id="7" name="Immagine 6" descr="ICON_SHDA_20022017_v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48" y="71438"/>
            <a:ext cx="1214422" cy="1214422"/>
          </a:xfrm>
          <a:prstGeom prst="rect">
            <a:avLst/>
          </a:prstGeom>
        </p:spPr>
      </p:pic>
      <p:sp>
        <p:nvSpPr>
          <p:cNvPr id="6" name="Rectangle 2"/>
          <p:cNvSpPr>
            <a:spLocks noGrp="1"/>
          </p:cNvSpPr>
          <p:nvPr>
            <p:ph sz="half" idx="1"/>
          </p:nvPr>
        </p:nvSpPr>
        <p:spPr>
          <a:xfrm>
            <a:off x="465138" y="1785926"/>
            <a:ext cx="4038600" cy="3697295"/>
          </a:xfrm>
        </p:spPr>
        <p:txBody>
          <a:bodyPr/>
          <a:lstStyle>
            <a:extLst/>
          </a:lstStyle>
          <a:p>
            <a:r>
              <a:rPr smtClean="0"/>
              <a:t>Le cinque aree del Business Plan</a:t>
            </a:r>
          </a:p>
          <a:p>
            <a:endParaRPr smtClean="0"/>
          </a:p>
          <a:p>
            <a:r>
              <a:rPr b="1" smtClean="0"/>
              <a:t>Business Plan </a:t>
            </a:r>
          </a:p>
          <a:p>
            <a:r>
              <a:rPr smtClean="0"/>
              <a:t>1. Analisi di mercato </a:t>
            </a:r>
          </a:p>
          <a:p>
            <a:r>
              <a:rPr smtClean="0"/>
              <a:t>2. Scelte strategiche </a:t>
            </a:r>
          </a:p>
          <a:p>
            <a:r>
              <a:rPr smtClean="0"/>
              <a:t>3. Presentazione </a:t>
            </a:r>
          </a:p>
          <a:p>
            <a:r>
              <a:rPr smtClean="0"/>
              <a:t>4. Scelte operative </a:t>
            </a:r>
          </a:p>
          <a:p>
            <a:r>
              <a:rPr smtClean="0"/>
              <a:t>5. Piano economico e finanziario </a:t>
            </a:r>
            <a:endParaRPr b="1" smtClean="0"/>
          </a:p>
        </p:txBody>
      </p:sp>
      <p:pic>
        <p:nvPicPr>
          <p:cNvPr id="58370" name="Picture 2" descr="Risultati immagini per business pl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8697" y="2500330"/>
            <a:ext cx="4405303" cy="2643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>
            <a:extLst/>
          </a:lstStyle>
          <a:p>
            <a:r>
              <a:rPr lang="it-IT" dirty="0" smtClean="0"/>
              <a:t>3. BUSINESS PLAN</a:t>
            </a:r>
            <a:endParaRPr lang="it-IT" dirty="0"/>
          </a:p>
        </p:txBody>
      </p:sp>
      <p:pic>
        <p:nvPicPr>
          <p:cNvPr id="7" name="Immagine 6" descr="ICON_SHDA_20022017_v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48" y="71438"/>
            <a:ext cx="1214422" cy="1214422"/>
          </a:xfrm>
          <a:prstGeom prst="rect">
            <a:avLst/>
          </a:prstGeom>
        </p:spPr>
      </p:pic>
      <p:sp>
        <p:nvSpPr>
          <p:cNvPr id="6" name="Rectangle 2"/>
          <p:cNvSpPr>
            <a:spLocks noGrp="1"/>
          </p:cNvSpPr>
          <p:nvPr>
            <p:ph sz="half" idx="1"/>
          </p:nvPr>
        </p:nvSpPr>
        <p:spPr>
          <a:xfrm>
            <a:off x="465138" y="2357430"/>
            <a:ext cx="4038600" cy="3697295"/>
          </a:xfrm>
        </p:spPr>
        <p:txBody>
          <a:bodyPr>
            <a:normAutofit/>
          </a:bodyPr>
          <a:lstStyle>
            <a:extLst/>
          </a:lstStyle>
          <a:p>
            <a:r>
              <a:rPr smtClean="0"/>
              <a:t>Le cinque aree del Business Plan</a:t>
            </a:r>
          </a:p>
          <a:p>
            <a:endParaRPr smtClean="0"/>
          </a:p>
          <a:p>
            <a:r>
              <a:rPr b="1" smtClean="0"/>
              <a:t>Business Plan </a:t>
            </a:r>
          </a:p>
          <a:p>
            <a:r>
              <a:rPr smtClean="0"/>
              <a:t>1. Analisi di mercato </a:t>
            </a:r>
          </a:p>
          <a:p>
            <a:r>
              <a:rPr smtClean="0"/>
              <a:t>2. Scelte strategiche </a:t>
            </a:r>
          </a:p>
          <a:p>
            <a:r>
              <a:rPr b="1" smtClean="0">
                <a:solidFill>
                  <a:srgbClr val="24E909"/>
                </a:solidFill>
              </a:rPr>
              <a:t>3. Presentazione</a:t>
            </a:r>
          </a:p>
          <a:p>
            <a:r>
              <a:rPr smtClean="0"/>
              <a:t>4. Scelte operative </a:t>
            </a:r>
          </a:p>
          <a:p>
            <a:r>
              <a:rPr smtClean="0"/>
              <a:t>5. Piano economico e finanziario </a:t>
            </a:r>
            <a:endParaRPr b="1" smtClean="0"/>
          </a:p>
        </p:txBody>
      </p:sp>
      <p:sp>
        <p:nvSpPr>
          <p:cNvPr id="8" name="Rectangle 2"/>
          <p:cNvSpPr>
            <a:spLocks noGrp="1"/>
          </p:cNvSpPr>
          <p:nvPr>
            <p:ph sz="half" idx="1"/>
          </p:nvPr>
        </p:nvSpPr>
        <p:spPr>
          <a:xfrm>
            <a:off x="4786314" y="2374911"/>
            <a:ext cx="4038600" cy="3697295"/>
          </a:xfrm>
        </p:spPr>
        <p:txBody>
          <a:bodyPr>
            <a:normAutofit/>
          </a:bodyPr>
          <a:lstStyle>
            <a:extLst/>
          </a:lstStyle>
          <a:p>
            <a:r>
              <a:rPr smtClean="0"/>
              <a:t>Fanno parte del punto </a:t>
            </a:r>
            <a:br>
              <a:rPr smtClean="0"/>
            </a:br>
            <a:r>
              <a:rPr b="1" smtClean="0">
                <a:solidFill>
                  <a:srgbClr val="24E909"/>
                </a:solidFill>
              </a:rPr>
              <a:t>3. Presentazione:</a:t>
            </a:r>
          </a:p>
          <a:p>
            <a:endParaRPr b="1" smtClean="0"/>
          </a:p>
          <a:p>
            <a:pPr lvl="1"/>
            <a:r>
              <a:rPr sz="1900" b="1" smtClean="0">
                <a:solidFill>
                  <a:srgbClr val="24E909"/>
                </a:solidFill>
              </a:rPr>
              <a:t>a. Idea</a:t>
            </a:r>
          </a:p>
          <a:p>
            <a:pPr lvl="1"/>
            <a:r>
              <a:rPr sz="1900" b="1" smtClean="0">
                <a:solidFill>
                  <a:srgbClr val="24E909"/>
                </a:solidFill>
              </a:rPr>
              <a:t>b. Settore</a:t>
            </a:r>
          </a:p>
          <a:p>
            <a:pPr lvl="1"/>
            <a:r>
              <a:rPr sz="1900" b="1" smtClean="0">
                <a:solidFill>
                  <a:srgbClr val="24E909"/>
                </a:solidFill>
              </a:rPr>
              <a:t>c. Prodotti e Servizi offerti</a:t>
            </a:r>
          </a:p>
          <a:p>
            <a:pPr lvl="1"/>
            <a:r>
              <a:rPr sz="1900" b="1" smtClean="0">
                <a:solidFill>
                  <a:srgbClr val="24E909"/>
                </a:solidFill>
              </a:rPr>
              <a:t>d. Mercato di riferimento</a:t>
            </a:r>
          </a:p>
          <a:p>
            <a:pPr lvl="1"/>
            <a:r>
              <a:rPr sz="1900" b="1" smtClean="0">
                <a:solidFill>
                  <a:srgbClr val="24E909"/>
                </a:solidFill>
              </a:rPr>
              <a:t>e. Bisogni da soddisfare</a:t>
            </a:r>
          </a:p>
          <a:p>
            <a:pPr lvl="1"/>
            <a:r>
              <a:rPr sz="1900" b="1" smtClean="0">
                <a:solidFill>
                  <a:srgbClr val="24E909"/>
                </a:solidFill>
              </a:rPr>
              <a:t>f. Consumatori</a:t>
            </a:r>
          </a:p>
        </p:txBody>
      </p:sp>
      <p:sp>
        <p:nvSpPr>
          <p:cNvPr id="9" name="Freccia a destra con strisce 8"/>
          <p:cNvSpPr/>
          <p:nvPr/>
        </p:nvSpPr>
        <p:spPr>
          <a:xfrm>
            <a:off x="2571736" y="4214818"/>
            <a:ext cx="2143140" cy="642942"/>
          </a:xfrm>
          <a:prstGeom prst="stripedRightArrow">
            <a:avLst/>
          </a:prstGeom>
          <a:solidFill>
            <a:srgbClr val="24E909"/>
          </a:solidFill>
          <a:ln>
            <a:noFill/>
          </a:ln>
          <a:effectLst>
            <a:outerShdw blurRad="50800" dist="50800" dir="5400000" algn="ctr" rotWithShape="0">
              <a:srgbClr val="000000">
                <a:alpha val="3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Parentesi graffa aperta 9"/>
          <p:cNvSpPr/>
          <p:nvPr/>
        </p:nvSpPr>
        <p:spPr>
          <a:xfrm>
            <a:off x="4929190" y="3375043"/>
            <a:ext cx="428628" cy="228601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dirty="0" smtClean="0"/>
              <a:t>PIANO OPERATIVO</a:t>
            </a:r>
            <a:endParaRPr lang="it-IT" dirty="0"/>
          </a:p>
        </p:txBody>
      </p:sp>
      <p:pic>
        <p:nvPicPr>
          <p:cNvPr id="6" name="Immagine 5" descr="ICON_SHDA_20022017_v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48" y="71438"/>
            <a:ext cx="1214422" cy="1214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dirty="0" smtClean="0"/>
              <a:t>PROGRAMMA </a:t>
            </a:r>
            <a:r>
              <a:rPr lang="it-IT" dirty="0" err="1" smtClean="0"/>
              <a:t>DI</a:t>
            </a:r>
            <a:r>
              <a:rPr lang="it-IT" dirty="0" smtClean="0"/>
              <a:t> FORMAZIONE</a:t>
            </a:r>
            <a:endParaRPr lang="it-IT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64344" y="3446481"/>
            <a:ext cx="4038600" cy="2982915"/>
          </a:xfrm>
        </p:spPr>
        <p:txBody>
          <a:bodyPr>
            <a:normAutofit fontScale="92500" lnSpcReduction="10000"/>
          </a:bodyPr>
          <a:lstStyle>
            <a:extLst/>
          </a:lstStyle>
          <a:p>
            <a:pPr marL="457200" indent="-457200">
              <a:buAutoNum type="arabicParenR"/>
            </a:pPr>
            <a:r>
              <a:rPr smtClean="0"/>
              <a:t>normativa e regolamento</a:t>
            </a:r>
          </a:p>
          <a:p>
            <a:pPr marL="457200" indent="-457200">
              <a:buAutoNum type="arabicParenR"/>
            </a:pPr>
            <a:r>
              <a:rPr smtClean="0"/>
              <a:t>contesto istituzionale nel quale è collocato l'Housing Microfinance</a:t>
            </a:r>
          </a:p>
          <a:p>
            <a:pPr marL="457200" indent="-457200">
              <a:buAutoNum type="arabicParenR"/>
            </a:pPr>
            <a:r>
              <a:rPr smtClean="0"/>
              <a:t>servizi ausiliari, tutoraggio</a:t>
            </a:r>
          </a:p>
          <a:p>
            <a:pPr marL="457200" indent="-457200">
              <a:buAutoNum type="arabicParenR"/>
            </a:pPr>
            <a:r>
              <a:rPr smtClean="0"/>
              <a:t>business planning, analisi mercato </a:t>
            </a:r>
          </a:p>
          <a:p>
            <a:pPr marL="457200" indent="-457200">
              <a:buAutoNum type="arabicParenR"/>
            </a:pPr>
            <a:r>
              <a:rPr dirty="0" smtClean="0"/>
              <a:t>b</a:t>
            </a:r>
            <a:r>
              <a:rPr smtClean="0"/>
              <a:t>est-practice dall'estero, possibili declinazioni dell'Housing Microfinance per la Microricettività </a:t>
            </a:r>
            <a:endParaRPr lang="it-IT" dirty="0"/>
          </a:p>
        </p:txBody>
      </p:sp>
      <p:pic>
        <p:nvPicPr>
          <p:cNvPr id="6" name="Immagine 5" descr="ICON_SHDA_20022017_v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48" y="71438"/>
            <a:ext cx="1214422" cy="1214422"/>
          </a:xfrm>
          <a:prstGeom prst="rect">
            <a:avLst/>
          </a:prstGeom>
        </p:spPr>
      </p:pic>
      <p:pic>
        <p:nvPicPr>
          <p:cNvPr id="30722" name="Picture 2" descr="Risultati immagini per knowledge is power"/>
          <p:cNvPicPr>
            <a:picLocks noChangeAspect="1" noChangeArrowheads="1"/>
          </p:cNvPicPr>
          <p:nvPr/>
        </p:nvPicPr>
        <p:blipFill>
          <a:blip r:embed="rId4"/>
          <a:srcRect l="2847" r="3225"/>
          <a:stretch>
            <a:fillRect/>
          </a:stretch>
        </p:blipFill>
        <p:spPr bwMode="auto">
          <a:xfrm>
            <a:off x="4786314" y="4071942"/>
            <a:ext cx="4232162" cy="2252880"/>
          </a:xfrm>
          <a:prstGeom prst="rect">
            <a:avLst/>
          </a:prstGeom>
          <a:noFill/>
        </p:spPr>
      </p:pic>
      <p:sp>
        <p:nvSpPr>
          <p:cNvPr id="8" name="Rettangolo 7"/>
          <p:cNvSpPr/>
          <p:nvPr/>
        </p:nvSpPr>
        <p:spPr>
          <a:xfrm>
            <a:off x="4143372" y="1500174"/>
            <a:ext cx="1000132" cy="1928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500034" y="2071678"/>
            <a:ext cx="757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mtClean="0"/>
              <a:t>La SHDA ha messo a disposizione degli Ordini degli Architetti un </a:t>
            </a:r>
            <a:br>
              <a:rPr smtClean="0"/>
            </a:br>
            <a:r>
              <a:rPr u="sng" smtClean="0"/>
              <a:t>programma di formazione accreditato </a:t>
            </a:r>
            <a:r>
              <a:rPr smtClean="0"/>
              <a:t>che tratta in dettaglio i seguenti aspetti: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dirty="0" smtClean="0"/>
              <a:t>PROGRAMMA </a:t>
            </a:r>
            <a:r>
              <a:rPr lang="it-IT" dirty="0" err="1" smtClean="0"/>
              <a:t>DI</a:t>
            </a:r>
            <a:r>
              <a:rPr lang="it-IT" dirty="0" smtClean="0"/>
              <a:t> FORMAZIONE</a:t>
            </a:r>
            <a:endParaRPr lang="it-IT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64344" y="3446481"/>
            <a:ext cx="4038600" cy="1054089"/>
          </a:xfrm>
        </p:spPr>
        <p:txBody>
          <a:bodyPr>
            <a:normAutofit fontScale="85000" lnSpcReduction="20000"/>
          </a:bodyPr>
          <a:lstStyle>
            <a:extLst/>
          </a:lstStyle>
          <a:p>
            <a:pPr marL="457200" indent="-457200">
              <a:buAutoNum type="arabicParenR"/>
            </a:pPr>
            <a:r>
              <a:rPr smtClean="0"/>
              <a:t>Webinar interattivi (1° puntata il 6 giugno, altre puntate in programma)</a:t>
            </a:r>
          </a:p>
          <a:p>
            <a:pPr marL="457200" indent="-457200">
              <a:buAutoNum type="arabicParenR"/>
            </a:pPr>
            <a:r>
              <a:rPr smtClean="0"/>
              <a:t>Collaborazione sui progetti approvati tra architetto e tutor</a:t>
            </a:r>
            <a:endParaRPr lang="it-IT" dirty="0"/>
          </a:p>
        </p:txBody>
      </p:sp>
      <p:pic>
        <p:nvPicPr>
          <p:cNvPr id="6" name="Immagine 5" descr="ICON_SHDA_20022017_v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48" y="71438"/>
            <a:ext cx="1214422" cy="1214422"/>
          </a:xfrm>
          <a:prstGeom prst="rect">
            <a:avLst/>
          </a:prstGeom>
        </p:spPr>
      </p:pic>
      <p:pic>
        <p:nvPicPr>
          <p:cNvPr id="30722" name="Picture 2" descr="Risultati immagini per knowledge is power"/>
          <p:cNvPicPr>
            <a:picLocks noChangeAspect="1" noChangeArrowheads="1"/>
          </p:cNvPicPr>
          <p:nvPr/>
        </p:nvPicPr>
        <p:blipFill>
          <a:blip r:embed="rId4"/>
          <a:srcRect l="2847" r="3225"/>
          <a:stretch>
            <a:fillRect/>
          </a:stretch>
        </p:blipFill>
        <p:spPr bwMode="auto">
          <a:xfrm>
            <a:off x="4786314" y="4071942"/>
            <a:ext cx="4232162" cy="2252880"/>
          </a:xfrm>
          <a:prstGeom prst="rect">
            <a:avLst/>
          </a:prstGeom>
          <a:noFill/>
        </p:spPr>
      </p:pic>
      <p:sp>
        <p:nvSpPr>
          <p:cNvPr id="8" name="Rettangolo 7"/>
          <p:cNvSpPr/>
          <p:nvPr/>
        </p:nvSpPr>
        <p:spPr>
          <a:xfrm>
            <a:off x="4143372" y="1500174"/>
            <a:ext cx="1000132" cy="1928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500034" y="2071678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u="sng" smtClean="0"/>
              <a:t>Inoltre</a:t>
            </a:r>
            <a:r>
              <a:rPr smtClean="0"/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785786" y="357166"/>
          <a:ext cx="7572428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magine 5" descr="ICON_SHDA_20022017_v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58148" y="71438"/>
            <a:ext cx="1214422" cy="1214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8"/>
          <p:cNvGraphicFramePr>
            <a:graphicFrameLocks/>
          </p:cNvGraphicFramePr>
          <p:nvPr/>
        </p:nvGraphicFramePr>
        <p:xfrm>
          <a:off x="785786" y="1071546"/>
          <a:ext cx="728667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dirty="0" smtClean="0"/>
              <a:t>ELENCO  PROFESSIONISTI SPECIALIZZATI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dirty="0" smtClean="0"/>
              <a:t>PREISCRIZIONE </a:t>
            </a:r>
            <a:endParaRPr lang="it-IT" dirty="0"/>
          </a:p>
        </p:txBody>
      </p:sp>
      <p:sp>
        <p:nvSpPr>
          <p:cNvPr id="5" name="Rectangle 4"/>
          <p:cNvSpPr>
            <a:spLocks noGrp="1"/>
          </p:cNvSpPr>
          <p:nvPr>
            <p:ph sz="half" idx="1"/>
          </p:nvPr>
        </p:nvSpPr>
        <p:spPr>
          <a:xfrm>
            <a:off x="464344" y="1760557"/>
            <a:ext cx="4038600" cy="4525963"/>
          </a:xfrm>
        </p:spPr>
        <p:txBody>
          <a:bodyPr>
            <a:normAutofit/>
          </a:bodyPr>
          <a:lstStyle>
            <a:extLst/>
          </a:lstStyle>
          <a:p>
            <a:r>
              <a:rPr lang="it-IT" sz="3500" b="1" dirty="0" smtClean="0"/>
              <a:t>www.shda.it/elenco </a:t>
            </a:r>
            <a:endParaRPr lang="it-IT" sz="3500" b="1" dirty="0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/>
          <a:srcRect l="44473" t="15625" r="24780" b="12109"/>
          <a:stretch>
            <a:fillRect/>
          </a:stretch>
        </p:blipFill>
        <p:spPr bwMode="auto">
          <a:xfrm>
            <a:off x="4643438" y="71414"/>
            <a:ext cx="4303625" cy="56869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/>
          <a:srcRect l="22547" t="9961" r="28038" b="46093"/>
          <a:stretch>
            <a:fillRect/>
          </a:stretch>
        </p:blipFill>
        <p:spPr bwMode="auto">
          <a:xfrm>
            <a:off x="500034" y="2464587"/>
            <a:ext cx="3929090" cy="196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dirty="0" smtClean="0"/>
              <a:t>CONTATTI</a:t>
            </a:r>
            <a:endParaRPr lang="it-IT" dirty="0"/>
          </a:p>
        </p:txBody>
      </p:sp>
      <p:sp>
        <p:nvSpPr>
          <p:cNvPr id="5" name="Rectangle 4"/>
          <p:cNvSpPr>
            <a:spLocks noGrp="1"/>
          </p:cNvSpPr>
          <p:nvPr>
            <p:ph sz="half" idx="1"/>
          </p:nvPr>
        </p:nvSpPr>
        <p:spPr>
          <a:xfrm>
            <a:off x="461962" y="2089159"/>
            <a:ext cx="4038600" cy="4625989"/>
          </a:xfrm>
        </p:spPr>
        <p:txBody>
          <a:bodyPr>
            <a:normAutofit/>
          </a:bodyPr>
          <a:lstStyle>
            <a:extLst/>
          </a:lstStyle>
          <a:p>
            <a:r>
              <a:rPr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INFO@SHDA</a:t>
            </a:r>
            <a:r>
              <a:rPr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.IT </a:t>
            </a:r>
          </a:p>
          <a:p>
            <a:r>
              <a:rPr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</a:t>
            </a:r>
            <a:r>
              <a:rPr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SHDA</a:t>
            </a:r>
            <a:r>
              <a:rPr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.IT</a:t>
            </a:r>
            <a:endParaRPr lang="it-I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16386" name="Picture 2" descr="Risultati immagini per thank yo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5429264"/>
            <a:ext cx="2039568" cy="1071570"/>
          </a:xfrm>
          <a:prstGeom prst="rect">
            <a:avLst/>
          </a:prstGeom>
          <a:noFill/>
        </p:spPr>
      </p:pic>
      <p:pic>
        <p:nvPicPr>
          <p:cNvPr id="16" name="Immagine 15" descr="ICON_SHDA_20022017_v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1643050"/>
            <a:ext cx="2357454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95400"/>
          </a:xfrm>
        </p:spPr>
        <p:txBody>
          <a:bodyPr/>
          <a:lstStyle>
            <a:extLst/>
          </a:lstStyle>
          <a:p>
            <a:r>
              <a:rPr lang="it-IT" dirty="0" smtClean="0"/>
              <a:t>PANORAMICA DEGLI ARGOMENTI</a:t>
            </a:r>
            <a:endParaRPr lang="it-IT" dirty="0">
              <a:solidFill>
                <a:schemeClr val="accent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1785918" y="1214422"/>
          <a:ext cx="6143668" cy="5357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magine 6" descr="ICON_SHDA_20022017_v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58148" y="71438"/>
            <a:ext cx="1214422" cy="1214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dirty="0" smtClean="0"/>
              <a:t>COMPETENZE ACCESSORIE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928662" y="5640189"/>
            <a:ext cx="6500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mtClean="0"/>
              <a:t>che servono al tecnico per poter sfruttare lo strumento </a:t>
            </a:r>
          </a:p>
          <a:p>
            <a:r>
              <a:rPr b="1" smtClean="0"/>
              <a:t>Housing Microfinance per la Microricettività</a:t>
            </a:r>
            <a:r>
              <a:rPr smtClean="0"/>
              <a:t> a 360°</a:t>
            </a:r>
            <a:endParaRPr lang="it-IT" dirty="0"/>
          </a:p>
        </p:txBody>
      </p:sp>
      <p:pic>
        <p:nvPicPr>
          <p:cNvPr id="4" name="Immagine 3" descr="ICON_SHDA_20022017_v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48" y="71438"/>
            <a:ext cx="1214422" cy="1214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smtClean="0"/>
              <a:t>NORMATIVE</a:t>
            </a:r>
            <a:endParaRPr lang="it-IT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4038600" cy="4829196"/>
          </a:xfrm>
        </p:spPr>
        <p:txBody>
          <a:bodyPr>
            <a:normAutofit/>
          </a:bodyPr>
          <a:lstStyle>
            <a:extLst/>
          </a:lstStyle>
          <a:p>
            <a:r>
              <a:rPr smtClean="0"/>
              <a:t>E' fondamentale </a:t>
            </a:r>
            <a:r>
              <a:rPr b="1" smtClean="0"/>
              <a:t>c</a:t>
            </a:r>
            <a:r>
              <a:rPr lang="it-IT" b="1" dirty="0" err="1" smtClean="0"/>
              <a:t>onoscere</a:t>
            </a:r>
            <a:r>
              <a:rPr lang="it-IT" b="1" dirty="0" smtClean="0"/>
              <a:t> le diverse normative di riferimento</a:t>
            </a:r>
            <a:r>
              <a:rPr lang="it-IT" dirty="0" smtClean="0"/>
              <a:t>, non solo edilizie, ma anche extralberghiere e </a:t>
            </a:r>
            <a:r>
              <a:rPr smtClean="0"/>
              <a:t>oltret</a:t>
            </a:r>
            <a:r>
              <a:rPr lang="it-IT" dirty="0" smtClean="0"/>
              <a:t>tutto le normative dalle quali è regolato il Microcredito.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857752" y="1600200"/>
            <a:ext cx="2819400" cy="731520"/>
          </a:xfrm>
          <a:prstGeom prst="roundRect">
            <a:avLst>
              <a:gd name="adj" fmla="val 16667"/>
            </a:avLst>
          </a:prstGeom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r>
              <a:rPr lang="it-IT" sz="2400" b="1" dirty="0" smtClean="0"/>
              <a:t>Microcredito</a:t>
            </a:r>
            <a:endParaRPr lang="it-IT" sz="2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4857752" y="4272280"/>
            <a:ext cx="2819400" cy="731520"/>
          </a:xfrm>
          <a:prstGeom prst="roundRect">
            <a:avLst>
              <a:gd name="adj" fmla="val 16667"/>
            </a:avLst>
          </a:prstGeom>
          <a:scene3d>
            <a:camera prst="orthographicFront"/>
            <a:lightRig rig="twoPt" dir="t">
              <a:rot lat="0" lon="0" rev="6000000"/>
            </a:lightRig>
          </a:scene3d>
          <a:sp3d prstMaterial="plastic">
            <a:bevelT w="152400" h="101600" prst="coolSlant"/>
            <a:bevelB w="152400" h="101600" prst="coolSlant"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r>
              <a:rPr lang="it-IT" sz="2400" b="1" dirty="0" err="1" smtClean="0"/>
              <a:t>Housing</a:t>
            </a:r>
            <a:r>
              <a:rPr lang="it-IT" sz="2400" dirty="0" smtClean="0"/>
              <a:t> </a:t>
            </a:r>
            <a:r>
              <a:rPr lang="it-IT" sz="2400" dirty="0" err="1" smtClean="0"/>
              <a:t>Microfinance</a:t>
            </a:r>
            <a:endParaRPr lang="it-IT" sz="23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857752" y="2697480"/>
            <a:ext cx="2819400" cy="731520"/>
          </a:xfrm>
          <a:prstGeom prst="roundRect">
            <a:avLst>
              <a:gd name="adj" fmla="val 16667"/>
            </a:avLst>
          </a:prstGeom>
          <a:effectLst>
            <a:reflection blurRad="12700" stA="50000" endPos="75000" dist="12700" dir="5400000" sy="-100000" algn="bl" rotWithShape="0"/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r>
              <a:rPr sz="2400" smtClean="0"/>
              <a:t>MC </a:t>
            </a:r>
            <a:r>
              <a:rPr sz="2400" b="1" smtClean="0"/>
              <a:t>Imprenditoriale</a:t>
            </a:r>
            <a:endParaRPr lang="it-IT" sz="24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4857752" y="5516880"/>
            <a:ext cx="2819400" cy="731520"/>
          </a:xfrm>
          <a:prstGeom prst="roundRect">
            <a:avLst>
              <a:gd name="adj" fmla="val 16667"/>
            </a:avLst>
          </a:prstGeom>
          <a:ln w="38100" cap="flat" cmpd="sng" algn="ctr">
            <a:noFill/>
            <a:prstDash val="solid"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perspectiveHeroicExtremeLeftFacing"/>
            <a:lightRig rig="threeP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r>
              <a:rPr sz="2700" smtClean="0">
                <a:solidFill>
                  <a:srgbClr val="24E909"/>
                </a:solidFill>
              </a:rPr>
              <a:t>Focus</a:t>
            </a:r>
            <a:r>
              <a:rPr sz="2700" b="1" smtClean="0">
                <a:solidFill>
                  <a:srgbClr val="24E909"/>
                </a:solidFill>
              </a:rPr>
              <a:t> Microricettività</a:t>
            </a:r>
            <a:endParaRPr lang="it-IT" sz="2700" b="1" dirty="0">
              <a:solidFill>
                <a:srgbClr val="24E909"/>
              </a:solidFill>
            </a:endParaRPr>
          </a:p>
        </p:txBody>
      </p:sp>
      <p:pic>
        <p:nvPicPr>
          <p:cNvPr id="9" name="Immagine 8" descr="ICON_SHDA_20022017_v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48" y="71438"/>
            <a:ext cx="1214422" cy="1214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dirty="0" smtClean="0"/>
              <a:t>SKILLS  COMMERCIALI</a:t>
            </a:r>
            <a:endParaRPr lang="it-IT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extLst/>
          </a:lstStyle>
          <a:p>
            <a:r>
              <a:rPr lang="it-IT" dirty="0" smtClean="0"/>
              <a:t>Tra le varie competenze utili al fine di poter svolgere un progetto con taglio commerciale abbiamo identificato </a:t>
            </a:r>
            <a:r>
              <a:rPr lang="it-IT" b="1" dirty="0" smtClean="0"/>
              <a:t>3 competenze chiave </a:t>
            </a:r>
            <a:r>
              <a:rPr lang="it-IT" dirty="0" smtClean="0"/>
              <a:t>che serviranno anche per poter </a:t>
            </a:r>
            <a:r>
              <a:rPr lang="it-IT" b="1" dirty="0" smtClean="0"/>
              <a:t>arrivare al punto in cui il progetto effettivamente parte:</a:t>
            </a:r>
            <a:endParaRPr lang="it-IT" b="1" dirty="0"/>
          </a:p>
          <a:p>
            <a:endParaRPr lang="it-IT" dirty="0"/>
          </a:p>
        </p:txBody>
      </p:sp>
      <p:sp>
        <p:nvSpPr>
          <p:cNvPr id="5" name="Rounded Rectangle 4"/>
          <p:cNvSpPr/>
          <p:nvPr/>
        </p:nvSpPr>
        <p:spPr>
          <a:xfrm>
            <a:off x="4857752" y="1600200"/>
            <a:ext cx="2819400" cy="731520"/>
          </a:xfrm>
          <a:prstGeom prst="roundRect">
            <a:avLst>
              <a:gd name="adj" fmla="val 16667"/>
            </a:avLst>
          </a:prstGeom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r>
              <a:rPr lang="it-IT" sz="2400" dirty="0" smtClean="0"/>
              <a:t>1. </a:t>
            </a:r>
            <a:r>
              <a:rPr lang="it-IT" sz="2400" b="1" dirty="0" smtClean="0"/>
              <a:t>ANALISI </a:t>
            </a:r>
            <a:r>
              <a:rPr lang="it-IT" sz="2400" dirty="0" smtClean="0"/>
              <a:t>del </a:t>
            </a:r>
            <a:r>
              <a:rPr lang="it-IT" sz="2400" b="1" dirty="0" smtClean="0"/>
              <a:t>MERCATO</a:t>
            </a:r>
            <a:endParaRPr lang="it-IT" sz="2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4857752" y="4272280"/>
            <a:ext cx="2819400" cy="731520"/>
          </a:xfrm>
          <a:prstGeom prst="roundRect">
            <a:avLst>
              <a:gd name="adj" fmla="val 16667"/>
            </a:avLst>
          </a:prstGeom>
          <a:scene3d>
            <a:camera prst="orthographicFront"/>
            <a:lightRig rig="twoPt" dir="t">
              <a:rot lat="0" lon="0" rev="6000000"/>
            </a:lightRig>
          </a:scene3d>
          <a:sp3d prstMaterial="plastic">
            <a:bevelT w="152400" h="101600" prst="coolSlant"/>
            <a:bevelB w="152400" h="101600" prst="coolSlant"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r>
              <a:rPr lang="it-IT" sz="2400" dirty="0" smtClean="0"/>
              <a:t>3. </a:t>
            </a:r>
            <a:r>
              <a:rPr lang="it-IT" sz="2300" b="1" dirty="0" smtClean="0"/>
              <a:t>BUSINESS PLANNING</a:t>
            </a:r>
            <a:endParaRPr lang="it-IT" sz="23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857752" y="2697480"/>
            <a:ext cx="2819400" cy="731520"/>
          </a:xfrm>
          <a:prstGeom prst="roundRect">
            <a:avLst>
              <a:gd name="adj" fmla="val 16667"/>
            </a:avLst>
          </a:prstGeom>
          <a:effectLst>
            <a:reflection blurRad="12700" stA="50000" endPos="75000" dist="12700" dir="5400000" sy="-100000" algn="bl" rotWithShape="0"/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r>
              <a:rPr sz="2400" smtClean="0"/>
              <a:t>2. </a:t>
            </a:r>
            <a:r>
              <a:rPr sz="2400" b="1" smtClean="0"/>
              <a:t>TARGET</a:t>
            </a:r>
            <a:r>
              <a:rPr sz="2400" smtClean="0"/>
              <a:t> / </a:t>
            </a:r>
            <a:r>
              <a:rPr sz="2400" b="1" smtClean="0"/>
              <a:t>USP</a:t>
            </a:r>
            <a:endParaRPr lang="it-IT" sz="24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4857752" y="5516880"/>
            <a:ext cx="2819400" cy="731520"/>
          </a:xfrm>
          <a:prstGeom prst="roundRect">
            <a:avLst>
              <a:gd name="adj" fmla="val 16667"/>
            </a:avLst>
          </a:prstGeom>
          <a:ln w="38100" cap="flat" cmpd="sng" algn="ctr">
            <a:noFill/>
            <a:prstDash val="solid"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perspectiveHeroicExtremeLeftFacing"/>
            <a:lightRig rig="threeP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r>
              <a:rPr sz="2700" b="1" smtClean="0">
                <a:solidFill>
                  <a:srgbClr val="24E909"/>
                </a:solidFill>
              </a:rPr>
              <a:t>Il progetto parte.</a:t>
            </a:r>
            <a:endParaRPr lang="it-IT" sz="2700" b="1" dirty="0">
              <a:solidFill>
                <a:srgbClr val="24E909"/>
              </a:solidFill>
            </a:endParaRPr>
          </a:p>
        </p:txBody>
      </p:sp>
      <p:pic>
        <p:nvPicPr>
          <p:cNvPr id="9" name="Immagine 8" descr="ICON_SHDA_20022017_v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48" y="71438"/>
            <a:ext cx="1214422" cy="1214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>
            <a:extLst/>
          </a:lstStyle>
          <a:p>
            <a:r>
              <a:rPr lang="it-IT" dirty="0" smtClean="0"/>
              <a:t>1. ANALISI DEL MERCATO</a:t>
            </a:r>
            <a:endParaRPr lang="it-IT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65138" y="1600200"/>
            <a:ext cx="4038600" cy="4525963"/>
          </a:xfrm>
        </p:spPr>
        <p:txBody>
          <a:bodyPr/>
          <a:lstStyle>
            <a:extLst/>
          </a:lstStyle>
          <a:p>
            <a:r>
              <a:rPr smtClean="0"/>
              <a:t>Il mercato del turismo non dipende solamente dall'andamento dell'economia locale ma viene analizzato, valutato e capito a </a:t>
            </a:r>
            <a:br>
              <a:rPr smtClean="0"/>
            </a:br>
            <a:r>
              <a:rPr b="1" smtClean="0"/>
              <a:t>livello globale. </a:t>
            </a:r>
          </a:p>
        </p:txBody>
      </p:sp>
      <p:pic>
        <p:nvPicPr>
          <p:cNvPr id="5" name="j0314068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b="16004"/>
          <a:stretch>
            <a:fillRect/>
          </a:stretch>
        </p:blipFill>
        <p:spPr>
          <a:xfrm>
            <a:off x="5214942" y="1695448"/>
            <a:ext cx="22098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Rectangle 9"/>
          <p:cNvPicPr>
            <a:picLocks noChangeAspect="1"/>
          </p:cNvPicPr>
          <p:nvPr/>
        </p:nvPicPr>
        <p:blipFill>
          <a:blip r:embed="rId3"/>
          <a:srcRect l="6897" r="6897" b="16026"/>
          <a:stretch>
            <a:fillRect/>
          </a:stretch>
        </p:blipFill>
        <p:spPr>
          <a:xfrm>
            <a:off x="5524520" y="4839101"/>
            <a:ext cx="1905000" cy="144741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>
            <a:lum contrast="2000"/>
            <a:duotone>
              <a:schemeClr val="accent3">
                <a:shade val="45000"/>
                <a:satMod val="135000"/>
              </a:schemeClr>
              <a:srgbClr val="FFFFFF"/>
            </a:duotone>
          </a:blip>
          <a:srcRect/>
          <a:stretch>
            <a:fillRect/>
          </a:stretch>
        </p:blipFill>
        <p:spPr bwMode="auto">
          <a:xfrm>
            <a:off x="5291158" y="3286124"/>
            <a:ext cx="2209800" cy="1447800"/>
          </a:xfrm>
          <a:prstGeom prst="rect">
            <a:avLst/>
          </a:prstGeom>
        </p:spPr>
      </p:pic>
      <p:pic>
        <p:nvPicPr>
          <p:cNvPr id="7" name="Immagine 6" descr="ICON_SHDA_20022017_v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8148" y="71438"/>
            <a:ext cx="1214422" cy="1214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>
            <a:extLst/>
          </a:lstStyle>
          <a:p>
            <a:r>
              <a:rPr lang="it-IT" dirty="0" smtClean="0"/>
              <a:t>1. ANALISI DEL MERCATO</a:t>
            </a:r>
            <a:endParaRPr lang="it-IT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65138" y="1600200"/>
            <a:ext cx="4038600" cy="4525963"/>
          </a:xfrm>
        </p:spPr>
        <p:txBody>
          <a:bodyPr/>
          <a:lstStyle>
            <a:extLst/>
          </a:lstStyle>
          <a:p>
            <a:r>
              <a:rPr smtClean="0"/>
              <a:t>Dati di particolare interesse:</a:t>
            </a:r>
          </a:p>
          <a:p>
            <a:endParaRPr b="1" smtClean="0"/>
          </a:p>
          <a:p>
            <a:pPr lvl="1">
              <a:buFont typeface="Wingdings" pitchFamily="2" charset="2"/>
              <a:buChar char="ü"/>
            </a:pPr>
            <a:r>
              <a:rPr lang="it-IT" sz="1800" dirty="0" smtClean="0"/>
              <a:t>A</a:t>
            </a:r>
            <a:r>
              <a:rPr sz="1800" smtClean="0"/>
              <a:t>rrivi </a:t>
            </a:r>
          </a:p>
          <a:p>
            <a:pPr lvl="1">
              <a:buFont typeface="Wingdings" pitchFamily="2" charset="2"/>
              <a:buChar char="ü"/>
            </a:pPr>
            <a:r>
              <a:rPr lang="it-IT" sz="1800" dirty="0" smtClean="0"/>
              <a:t>Permanenze</a:t>
            </a:r>
          </a:p>
          <a:p>
            <a:pPr lvl="1">
              <a:buFont typeface="Wingdings" pitchFamily="2" charset="2"/>
              <a:buChar char="ü"/>
            </a:pPr>
            <a:r>
              <a:rPr sz="1800" smtClean="0"/>
              <a:t>Nazionalità</a:t>
            </a:r>
          </a:p>
          <a:p>
            <a:pPr lvl="1">
              <a:buFont typeface="Wingdings" pitchFamily="2" charset="2"/>
              <a:buChar char="ü"/>
            </a:pPr>
            <a:r>
              <a:rPr sz="1800" smtClean="0"/>
              <a:t>Dati demografici</a:t>
            </a:r>
          </a:p>
          <a:p>
            <a:pPr lvl="1">
              <a:buFont typeface="Wingdings" pitchFamily="2" charset="2"/>
              <a:buChar char="ü"/>
            </a:pPr>
            <a:r>
              <a:rPr lang="it-IT" sz="1800" dirty="0" smtClean="0"/>
              <a:t>S</a:t>
            </a:r>
            <a:r>
              <a:rPr sz="1800" smtClean="0"/>
              <a:t>pesa pro capite</a:t>
            </a:r>
          </a:p>
          <a:p>
            <a:endParaRPr sz="1800" b="1" smtClean="0"/>
          </a:p>
          <a:p>
            <a:r>
              <a:rPr sz="1800" b="1" smtClean="0"/>
              <a:t>Capire i flussi esistenti a livello </a:t>
            </a:r>
            <a:r>
              <a:rPr sz="1800" b="1" smtClean="0">
                <a:solidFill>
                  <a:schemeClr val="accent1"/>
                </a:solidFill>
              </a:rPr>
              <a:t>locale</a:t>
            </a:r>
            <a:endParaRPr b="1" smtClean="0"/>
          </a:p>
        </p:txBody>
      </p:sp>
      <p:pic>
        <p:nvPicPr>
          <p:cNvPr id="7" name="Immagine 6" descr="ICON_SHDA_20022017_v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48" y="71438"/>
            <a:ext cx="1214422" cy="1214422"/>
          </a:xfrm>
          <a:prstGeom prst="rect">
            <a:avLst/>
          </a:prstGeom>
        </p:spPr>
      </p:pic>
      <p:sp>
        <p:nvSpPr>
          <p:cNvPr id="9" name="Rectangle 2"/>
          <p:cNvSpPr>
            <a:spLocks noGrp="1"/>
          </p:cNvSpPr>
          <p:nvPr>
            <p:ph sz="half" idx="1"/>
          </p:nvPr>
        </p:nvSpPr>
        <p:spPr>
          <a:xfrm>
            <a:off x="4643438" y="1617681"/>
            <a:ext cx="4500562" cy="4525963"/>
          </a:xfrm>
        </p:spPr>
        <p:txBody>
          <a:bodyPr/>
          <a:lstStyle>
            <a:extLst/>
          </a:lstStyle>
          <a:p>
            <a:r>
              <a:rPr smtClean="0"/>
              <a:t>Dati di particolare interesse:</a:t>
            </a:r>
          </a:p>
          <a:p>
            <a:endParaRPr b="1" smtClean="0"/>
          </a:p>
          <a:p>
            <a:pPr lvl="1">
              <a:buFont typeface="Wingdings" pitchFamily="2" charset="2"/>
              <a:buChar char="ü"/>
            </a:pPr>
            <a:r>
              <a:rPr lang="it-IT" sz="1800" dirty="0" smtClean="0"/>
              <a:t>A</a:t>
            </a:r>
            <a:r>
              <a:rPr sz="1800" smtClean="0"/>
              <a:t>rrivi  oppure "Partenze"</a:t>
            </a:r>
          </a:p>
          <a:p>
            <a:pPr lvl="1">
              <a:buFont typeface="Wingdings" pitchFamily="2" charset="2"/>
              <a:buChar char="ü"/>
            </a:pPr>
            <a:r>
              <a:rPr lang="it-IT" sz="1800" dirty="0" smtClean="0"/>
              <a:t>Permanenze</a:t>
            </a:r>
          </a:p>
          <a:p>
            <a:pPr lvl="1">
              <a:buFont typeface="Wingdings" pitchFamily="2" charset="2"/>
              <a:buChar char="ü"/>
            </a:pPr>
            <a:r>
              <a:rPr sz="1800" smtClean="0"/>
              <a:t>Nazionalità</a:t>
            </a:r>
          </a:p>
          <a:p>
            <a:pPr lvl="1">
              <a:buFont typeface="Wingdings" pitchFamily="2" charset="2"/>
              <a:buChar char="ü"/>
            </a:pPr>
            <a:r>
              <a:rPr sz="1800" smtClean="0"/>
              <a:t>Dati demografici</a:t>
            </a:r>
          </a:p>
          <a:p>
            <a:pPr lvl="1">
              <a:buFont typeface="Wingdings" pitchFamily="2" charset="2"/>
              <a:buChar char="ü"/>
            </a:pPr>
            <a:r>
              <a:rPr lang="it-IT" sz="1800" dirty="0" smtClean="0"/>
              <a:t>S</a:t>
            </a:r>
            <a:r>
              <a:rPr sz="1800" smtClean="0"/>
              <a:t>pesa pro capite</a:t>
            </a:r>
          </a:p>
          <a:p>
            <a:endParaRPr b="1" smtClean="0"/>
          </a:p>
          <a:p>
            <a:r>
              <a:rPr sz="1800" b="1" smtClean="0"/>
              <a:t>Capire i flussi esistenti a livello </a:t>
            </a:r>
            <a:r>
              <a:rPr sz="1800" b="1" smtClean="0">
                <a:solidFill>
                  <a:srgbClr val="24E909"/>
                </a:solidFill>
              </a:rPr>
              <a:t>globale</a:t>
            </a:r>
            <a:r>
              <a:rPr sz="1800" b="1" smtClean="0"/>
              <a:t> </a:t>
            </a:r>
          </a:p>
          <a:p>
            <a:endParaRPr sz="1800" b="1" smtClean="0"/>
          </a:p>
          <a:p>
            <a:r>
              <a:rPr lang="it-IT" sz="1800" dirty="0" smtClean="0"/>
              <a:t>…</a:t>
            </a:r>
            <a:r>
              <a:rPr sz="1800" smtClean="0"/>
              <a:t>per dedurne come </a:t>
            </a:r>
            <a:r>
              <a:rPr sz="1800" b="1" smtClean="0"/>
              <a:t>creare nuovi flussi </a:t>
            </a:r>
            <a:r>
              <a:rPr sz="1800" smtClean="0"/>
              <a:t>di turismo nella zona prediletta. </a:t>
            </a:r>
          </a:p>
          <a:p>
            <a:endParaRPr sz="1800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>
            <a:extLst/>
          </a:lstStyle>
          <a:p>
            <a:r>
              <a:rPr lang="it-IT" dirty="0" smtClean="0"/>
              <a:t>1. ANALISI DEL MERCATO</a:t>
            </a:r>
            <a:endParaRPr lang="it-IT" dirty="0"/>
          </a:p>
        </p:txBody>
      </p:sp>
      <p:pic>
        <p:nvPicPr>
          <p:cNvPr id="7" name="Immagine 6" descr="ICON_SHDA_20022017_v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48" y="71438"/>
            <a:ext cx="1214422" cy="121442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16471" t="20508" r="35212" b="10554"/>
          <a:stretch>
            <a:fillRect/>
          </a:stretch>
        </p:blipFill>
        <p:spPr bwMode="auto">
          <a:xfrm>
            <a:off x="1357290" y="1643050"/>
            <a:ext cx="6500957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Immagine 10" descr="-1x-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290" y="1426299"/>
            <a:ext cx="6643734" cy="54317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roducingPowerPoint2007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3000"/>
                <a:satMod val="200000"/>
              </a:schemeClr>
              <a:schemeClr val="phClr">
                <a:tint val="78000"/>
                <a:satMod val="2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IntroducingPowerPoint2007</Template>
  <TotalTime>0</TotalTime>
  <Words>552</Words>
  <PresentationFormat>Presentazione su schermo (4:3)</PresentationFormat>
  <Paragraphs>137</Paragraphs>
  <Slides>22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IntroducingPowerPoint2007</vt:lpstr>
      <vt:lpstr>HOUSING MICROFINANCE  PER LA MICRORICETTIVITA’ 2017</vt:lpstr>
      <vt:lpstr>Diapositiva 2</vt:lpstr>
      <vt:lpstr>PANORAMICA DEGLI ARGOMENTI</vt:lpstr>
      <vt:lpstr>COMPETENZE ACCESSORIE</vt:lpstr>
      <vt:lpstr>NORMATIVE</vt:lpstr>
      <vt:lpstr>SKILLS  COMMERCIALI</vt:lpstr>
      <vt:lpstr>1. ANALISI DEL MERCATO</vt:lpstr>
      <vt:lpstr>1. ANALISI DEL MERCATO</vt:lpstr>
      <vt:lpstr>1. ANALISI DEL MERCATO</vt:lpstr>
      <vt:lpstr>2. TARGET / USP</vt:lpstr>
      <vt:lpstr>2. USP</vt:lpstr>
      <vt:lpstr>2. USP</vt:lpstr>
      <vt:lpstr>3. BUSINESS PLAN</vt:lpstr>
      <vt:lpstr>3. BUSINESS PLAN</vt:lpstr>
      <vt:lpstr>3. BUSINESS PLAN</vt:lpstr>
      <vt:lpstr>PIANO OPERATIVO</vt:lpstr>
      <vt:lpstr>PROGRAMMA DI FORMAZIONE</vt:lpstr>
      <vt:lpstr>PROGRAMMA DI FORMAZIONE</vt:lpstr>
      <vt:lpstr>Diapositiva 19</vt:lpstr>
      <vt:lpstr>ELENCO  PROFESSIONISTI SPECIALIZZATI</vt:lpstr>
      <vt:lpstr>PREISCRIZIONE </vt:lpstr>
      <vt:lpstr>CONTATTI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2017-04-24T08:55:28Z</dcterms:created>
  <dcterms:modified xsi:type="dcterms:W3CDTF">2017-06-26T07:11:06Z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1040</vt:i4>
  </property>
  <property fmtid="{D5CDD505-2E9C-101B-9397-08002B2CF9AE}" pid="3" name="_Version">
    <vt:lpwstr>12.0.4518</vt:lpwstr>
  </property>
</Properties>
</file>